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35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FF0"/>
    <a:srgbClr val="3333FF"/>
    <a:srgbClr val="3333CC"/>
    <a:srgbClr val="008000"/>
    <a:srgbClr val="009900"/>
    <a:srgbClr val="339966"/>
    <a:srgbClr val="808080"/>
    <a:srgbClr val="8FFFD2"/>
    <a:srgbClr val="00FF99"/>
    <a:srgbClr val="A2CE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22" y="62"/>
      </p:cViewPr>
      <p:guideLst>
        <p:guide orient="horz" pos="2160"/>
        <p:guide pos="2880"/>
      </p:guideLst>
    </p:cSldViewPr>
  </p:slideViewPr>
  <p:notesTextViewPr>
    <p:cViewPr>
      <p:scale>
        <a:sx n="100" d="100"/>
        <a:sy n="100" d="100"/>
      </p:scale>
      <p:origin x="0" y="0"/>
    </p:cViewPr>
  </p:notesTextViewPr>
  <p:notesViewPr>
    <p:cSldViewPr>
      <p:cViewPr varScale="1">
        <p:scale>
          <a:sx n="79" d="100"/>
          <a:sy n="79" d="100"/>
        </p:scale>
        <p:origin x="-21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138701A-496A-46B1-BB64-CF1D04C3536D}" type="slidenum">
              <a:rPr lang="en-US" altLang="en-US"/>
              <a:pPr/>
              <a:t>‹#›</a:t>
            </a:fld>
            <a:endParaRPr lang="en-US" altLang="en-US"/>
          </a:p>
        </p:txBody>
      </p:sp>
    </p:spTree>
    <p:extLst>
      <p:ext uri="{BB962C8B-B14F-4D97-AF65-F5344CB8AC3E}">
        <p14:creationId xmlns:p14="http://schemas.microsoft.com/office/powerpoint/2010/main" val="2634356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920B5C-A9E0-42F8-B0D8-18C3E21EB093}" type="slidenum">
              <a:rPr lang="en-US" altLang="en-US"/>
              <a:pPr/>
              <a:t>‹#›</a:t>
            </a:fld>
            <a:endParaRPr lang="en-US" altLang="en-US"/>
          </a:p>
        </p:txBody>
      </p:sp>
    </p:spTree>
    <p:extLst>
      <p:ext uri="{BB962C8B-B14F-4D97-AF65-F5344CB8AC3E}">
        <p14:creationId xmlns:p14="http://schemas.microsoft.com/office/powerpoint/2010/main" val="7135049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7C86CFDA-BA9A-4118-9995-01947E261DC7}" type="datetime1">
              <a:rPr lang="en-US" smtClean="0"/>
              <a:t>6/7/2023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Web Application Development</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12A4523E-7B4E-4306-9DD7-0C65B5C53629}" type="slidenum">
              <a:rPr lang="en-US" altLang="en-US"/>
              <a:pPr/>
              <a:t>‹#›</a:t>
            </a:fld>
            <a:endParaRPr lang="en-US" altLang="en-US"/>
          </a:p>
        </p:txBody>
      </p:sp>
    </p:spTree>
    <p:extLst>
      <p:ext uri="{BB962C8B-B14F-4D97-AF65-F5344CB8AC3E}">
        <p14:creationId xmlns:p14="http://schemas.microsoft.com/office/powerpoint/2010/main" val="39799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90600" y="914400"/>
            <a:ext cx="80772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9C54A8A-EC83-4BC5-B48C-A23671E55882}" type="datetime1">
              <a:rPr lang="en-US" smtClean="0"/>
              <a:t>6/7/2023</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Web Application Development</a:t>
            </a:r>
            <a:endParaRPr lang="en-US" dirty="0"/>
          </a:p>
        </p:txBody>
      </p:sp>
      <p:sp>
        <p:nvSpPr>
          <p:cNvPr id="6" name="Rectangle 6"/>
          <p:cNvSpPr>
            <a:spLocks noGrp="1" noChangeArrowheads="1"/>
          </p:cNvSpPr>
          <p:nvPr>
            <p:ph type="sldNum" sz="quarter" idx="12"/>
          </p:nvPr>
        </p:nvSpPr>
        <p:spPr>
          <a:ln/>
        </p:spPr>
        <p:txBody>
          <a:bodyPr/>
          <a:lstStyle>
            <a:lvl1pPr>
              <a:defRPr/>
            </a:lvl1pPr>
          </a:lstStyle>
          <a:p>
            <a:fld id="{7C5CF243-786F-4254-B068-4C9F0B6EA12F}" type="slidenum">
              <a:rPr lang="en-US" altLang="en-US"/>
              <a:pPr/>
              <a:t>‹#›</a:t>
            </a:fld>
            <a:endParaRPr lang="en-US" altLang="en-US"/>
          </a:p>
        </p:txBody>
      </p:sp>
    </p:spTree>
    <p:extLst>
      <p:ext uri="{BB962C8B-B14F-4D97-AF65-F5344CB8AC3E}">
        <p14:creationId xmlns:p14="http://schemas.microsoft.com/office/powerpoint/2010/main" val="4147726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FF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Web App Development</a:t>
            </a:r>
          </a:p>
        </p:txBody>
      </p:sp>
      <p:sp>
        <p:nvSpPr>
          <p:cNvPr id="1027" name="Rectangle 3"/>
          <p:cNvSpPr>
            <a:spLocks noGrp="1" noChangeArrowheads="1"/>
          </p:cNvSpPr>
          <p:nvPr>
            <p:ph type="body" idx="1"/>
          </p:nvPr>
        </p:nvSpPr>
        <p:spPr bwMode="auto">
          <a:xfrm>
            <a:off x="990600" y="914400"/>
            <a:ext cx="8001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1066800" y="6248400"/>
            <a:ext cx="160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339966"/>
                </a:solidFill>
                <a:latin typeface="Arial" charset="0"/>
              </a:defRPr>
            </a:lvl1pPr>
          </a:lstStyle>
          <a:p>
            <a:pPr>
              <a:defRPr/>
            </a:pPr>
            <a:fld id="{9561A2BC-730C-4E82-8855-BE79563A3DC6}" type="datetime1">
              <a:rPr lang="en-US" smtClean="0"/>
              <a:t>6/7/2023</a:t>
            </a:fld>
            <a:endParaRPr lang="en-US"/>
          </a:p>
        </p:txBody>
      </p:sp>
      <p:sp>
        <p:nvSpPr>
          <p:cNvPr id="1029" name="Rectangle 5"/>
          <p:cNvSpPr>
            <a:spLocks noGrp="1" noChangeArrowheads="1"/>
          </p:cNvSpPr>
          <p:nvPr>
            <p:ph type="ftr" sz="quarter" idx="3"/>
          </p:nvPr>
        </p:nvSpPr>
        <p:spPr bwMode="auto">
          <a:xfrm>
            <a:off x="2819400" y="6248400"/>
            <a:ext cx="4572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339966"/>
                </a:solidFill>
                <a:latin typeface="Arial" charset="0"/>
              </a:defRPr>
            </a:lvl1pPr>
          </a:lstStyle>
          <a:p>
            <a:pPr>
              <a:defRPr/>
            </a:pPr>
            <a:r>
              <a:rPr lang="en-US"/>
              <a:t>Web Application Development</a:t>
            </a:r>
          </a:p>
        </p:txBody>
      </p:sp>
      <p:sp>
        <p:nvSpPr>
          <p:cNvPr id="1030" name="Rectangle 6"/>
          <p:cNvSpPr>
            <a:spLocks noGrp="1" noChangeArrowheads="1"/>
          </p:cNvSpPr>
          <p:nvPr>
            <p:ph type="sldNum" sz="quarter" idx="4"/>
          </p:nvPr>
        </p:nvSpPr>
        <p:spPr bwMode="auto">
          <a:xfrm>
            <a:off x="7543800" y="6245225"/>
            <a:ext cx="1143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339966"/>
                </a:solidFill>
              </a:defRPr>
            </a:lvl1pPr>
          </a:lstStyle>
          <a:p>
            <a:fld id="{1F038FB7-3440-4982-8E15-1047A8D5B201}" type="slidenum">
              <a:rPr lang="en-US" altLang="en-US"/>
              <a:pPr/>
              <a:t>‹#›</a:t>
            </a:fld>
            <a:endParaRPr lang="en-US" altLang="en-US"/>
          </a:p>
        </p:txBody>
      </p:sp>
      <p:pic>
        <p:nvPicPr>
          <p:cNvPr id="1031" name="Picture 7" descr="j0300520"/>
          <p:cNvPicPr>
            <a:picLocks noChangeAspect="1" noChangeArrowheads="1" noCrop="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52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p:cNvSpPr>
            <a:spLocks noChangeShapeType="1"/>
          </p:cNvSpPr>
          <p:nvPr userDrawn="1"/>
        </p:nvSpPr>
        <p:spPr bwMode="auto">
          <a:xfrm>
            <a:off x="990600" y="838200"/>
            <a:ext cx="7696200" cy="0"/>
          </a:xfrm>
          <a:prstGeom prst="line">
            <a:avLst/>
          </a:prstGeom>
          <a:noFill/>
          <a:ln w="63500">
            <a:solidFill>
              <a:srgbClr val="008080"/>
            </a:solidFill>
            <a:round/>
            <a:headEnd/>
            <a:tailEnd/>
          </a:ln>
          <a:effectLst/>
        </p:spPr>
        <p:txBody>
          <a:bodyPr/>
          <a:lstStyle/>
          <a:p>
            <a:pPr>
              <a:defRPr/>
            </a:pPr>
            <a:endParaRPr lang="en-US">
              <a:latin typeface="Arial" charset="0"/>
            </a:endParaRPr>
          </a:p>
        </p:txBody>
      </p:sp>
      <p:sp>
        <p:nvSpPr>
          <p:cNvPr id="1033" name="Line 9"/>
          <p:cNvSpPr>
            <a:spLocks noChangeShapeType="1"/>
          </p:cNvSpPr>
          <p:nvPr userDrawn="1"/>
        </p:nvSpPr>
        <p:spPr bwMode="auto">
          <a:xfrm>
            <a:off x="0" y="838200"/>
            <a:ext cx="0" cy="6019800"/>
          </a:xfrm>
          <a:prstGeom prst="line">
            <a:avLst/>
          </a:prstGeom>
          <a:noFill/>
          <a:ln w="1905000">
            <a:solidFill>
              <a:srgbClr val="A2CEB1"/>
            </a:solidFill>
            <a:round/>
            <a:headEnd/>
            <a:tailEnd/>
          </a:ln>
          <a:effectLst/>
        </p:spPr>
        <p:txBody>
          <a:bodyP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rtl="0" eaLnBrk="0" fontAlgn="base" hangingPunct="0">
        <a:spcBef>
          <a:spcPct val="0"/>
        </a:spcBef>
        <a:spcAft>
          <a:spcPct val="0"/>
        </a:spcAft>
        <a:defRPr sz="3600">
          <a:solidFill>
            <a:srgbClr val="339966"/>
          </a:solidFill>
          <a:latin typeface="+mj-lt"/>
          <a:ea typeface="+mj-ea"/>
          <a:cs typeface="+mj-cs"/>
        </a:defRPr>
      </a:lvl1pPr>
      <a:lvl2pPr algn="ctr" rtl="0" eaLnBrk="0" fontAlgn="base" hangingPunct="0">
        <a:spcBef>
          <a:spcPct val="0"/>
        </a:spcBef>
        <a:spcAft>
          <a:spcPct val="0"/>
        </a:spcAft>
        <a:defRPr sz="3600">
          <a:solidFill>
            <a:srgbClr val="339966"/>
          </a:solidFill>
          <a:latin typeface="Arial" charset="0"/>
        </a:defRPr>
      </a:lvl2pPr>
      <a:lvl3pPr algn="ctr" rtl="0" eaLnBrk="0" fontAlgn="base" hangingPunct="0">
        <a:spcBef>
          <a:spcPct val="0"/>
        </a:spcBef>
        <a:spcAft>
          <a:spcPct val="0"/>
        </a:spcAft>
        <a:defRPr sz="3600">
          <a:solidFill>
            <a:srgbClr val="339966"/>
          </a:solidFill>
          <a:latin typeface="Arial" charset="0"/>
        </a:defRPr>
      </a:lvl3pPr>
      <a:lvl4pPr algn="ctr" rtl="0" eaLnBrk="0" fontAlgn="base" hangingPunct="0">
        <a:spcBef>
          <a:spcPct val="0"/>
        </a:spcBef>
        <a:spcAft>
          <a:spcPct val="0"/>
        </a:spcAft>
        <a:defRPr sz="3600">
          <a:solidFill>
            <a:srgbClr val="339966"/>
          </a:solidFill>
          <a:latin typeface="Arial" charset="0"/>
        </a:defRPr>
      </a:lvl4pPr>
      <a:lvl5pPr algn="ctr" rtl="0" eaLnBrk="0" fontAlgn="base" hangingPunct="0">
        <a:spcBef>
          <a:spcPct val="0"/>
        </a:spcBef>
        <a:spcAft>
          <a:spcPct val="0"/>
        </a:spcAft>
        <a:defRPr sz="3600">
          <a:solidFill>
            <a:srgbClr val="339966"/>
          </a:solidFill>
          <a:latin typeface="Arial" charset="0"/>
        </a:defRPr>
      </a:lvl5pPr>
      <a:lvl6pPr marL="457200" algn="ctr" rtl="0" fontAlgn="base">
        <a:spcBef>
          <a:spcPct val="0"/>
        </a:spcBef>
        <a:spcAft>
          <a:spcPct val="0"/>
        </a:spcAft>
        <a:defRPr sz="3600">
          <a:solidFill>
            <a:srgbClr val="339966"/>
          </a:solidFill>
          <a:latin typeface="Arial" charset="0"/>
        </a:defRPr>
      </a:lvl6pPr>
      <a:lvl7pPr marL="914400" algn="ctr" rtl="0" fontAlgn="base">
        <a:spcBef>
          <a:spcPct val="0"/>
        </a:spcBef>
        <a:spcAft>
          <a:spcPct val="0"/>
        </a:spcAft>
        <a:defRPr sz="3600">
          <a:solidFill>
            <a:srgbClr val="339966"/>
          </a:solidFill>
          <a:latin typeface="Arial" charset="0"/>
        </a:defRPr>
      </a:lvl7pPr>
      <a:lvl8pPr marL="1371600" algn="ctr" rtl="0" fontAlgn="base">
        <a:spcBef>
          <a:spcPct val="0"/>
        </a:spcBef>
        <a:spcAft>
          <a:spcPct val="0"/>
        </a:spcAft>
        <a:defRPr sz="3600">
          <a:solidFill>
            <a:srgbClr val="339966"/>
          </a:solidFill>
          <a:latin typeface="Arial" charset="0"/>
        </a:defRPr>
      </a:lvl8pPr>
      <a:lvl9pPr marL="1828800" algn="ctr" rtl="0" fontAlgn="base">
        <a:spcBef>
          <a:spcPct val="0"/>
        </a:spcBef>
        <a:spcAft>
          <a:spcPct val="0"/>
        </a:spcAft>
        <a:defRPr sz="3600">
          <a:solidFill>
            <a:srgbClr val="339966"/>
          </a:solidFill>
          <a:latin typeface="Arial" charset="0"/>
        </a:defRPr>
      </a:lvl9pPr>
    </p:titleStyle>
    <p:bodyStyle>
      <a:lvl1pPr marL="342900" indent="-342900" algn="l" rtl="0" eaLnBrk="0" fontAlgn="base" hangingPunct="0">
        <a:spcBef>
          <a:spcPct val="20000"/>
        </a:spcBef>
        <a:spcAft>
          <a:spcPct val="0"/>
        </a:spcAft>
        <a:buFont typeface="Wingdings" panose="05000000000000000000" pitchFamily="2" charset="2"/>
        <a:buChar char="q"/>
        <a:defRPr sz="2400">
          <a:solidFill>
            <a:srgbClr val="006600"/>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400">
          <a:solidFill>
            <a:srgbClr val="006600"/>
          </a:solidFill>
          <a:latin typeface="+mn-lt"/>
        </a:defRPr>
      </a:lvl2pPr>
      <a:lvl3pPr marL="1143000" indent="-228600" algn="l" rtl="0" eaLnBrk="0" fontAlgn="base" hangingPunct="0">
        <a:spcBef>
          <a:spcPct val="20000"/>
        </a:spcBef>
        <a:spcAft>
          <a:spcPct val="0"/>
        </a:spcAft>
        <a:buFont typeface="Wingdings" panose="05000000000000000000" pitchFamily="2" charset="2"/>
        <a:buChar char="§"/>
        <a:defRPr sz="2400">
          <a:solidFill>
            <a:srgbClr val="006600"/>
          </a:solidFill>
          <a:latin typeface="+mn-lt"/>
        </a:defRPr>
      </a:lvl3pPr>
      <a:lvl4pPr marL="1600200" indent="-228600" algn="l" rtl="0" eaLnBrk="0" fontAlgn="base" hangingPunct="0">
        <a:spcBef>
          <a:spcPct val="20000"/>
        </a:spcBef>
        <a:spcAft>
          <a:spcPct val="0"/>
        </a:spcAft>
        <a:buChar char="•"/>
        <a:defRPr sz="2400">
          <a:solidFill>
            <a:srgbClr val="006600"/>
          </a:solidFill>
          <a:latin typeface="+mn-lt"/>
        </a:defRPr>
      </a:lvl4pPr>
      <a:lvl5pPr marL="2057400" indent="-228600" algn="l" rtl="0" eaLnBrk="0" fontAlgn="base" hangingPunct="0">
        <a:spcBef>
          <a:spcPct val="20000"/>
        </a:spcBef>
        <a:spcAft>
          <a:spcPct val="0"/>
        </a:spcAft>
        <a:buFont typeface="Arial" panose="020B0604020202020204" pitchFamily="34" charset="0"/>
        <a:buChar char="–"/>
        <a:defRPr sz="2400">
          <a:solidFill>
            <a:srgbClr val="006600"/>
          </a:solidFill>
          <a:latin typeface="+mn-lt"/>
        </a:defRPr>
      </a:lvl5pPr>
      <a:lvl6pPr marL="2514600" indent="-228600" algn="l" rtl="0" fontAlgn="base">
        <a:spcBef>
          <a:spcPct val="20000"/>
        </a:spcBef>
        <a:spcAft>
          <a:spcPct val="0"/>
        </a:spcAft>
        <a:buFont typeface="Arial" charset="0"/>
        <a:buChar char="–"/>
        <a:defRPr sz="2400">
          <a:solidFill>
            <a:srgbClr val="006600"/>
          </a:solidFill>
          <a:latin typeface="+mn-lt"/>
        </a:defRPr>
      </a:lvl6pPr>
      <a:lvl7pPr marL="2971800" indent="-228600" algn="l" rtl="0" fontAlgn="base">
        <a:spcBef>
          <a:spcPct val="20000"/>
        </a:spcBef>
        <a:spcAft>
          <a:spcPct val="0"/>
        </a:spcAft>
        <a:buFont typeface="Arial" charset="0"/>
        <a:buChar char="–"/>
        <a:defRPr sz="2400">
          <a:solidFill>
            <a:srgbClr val="006600"/>
          </a:solidFill>
          <a:latin typeface="+mn-lt"/>
        </a:defRPr>
      </a:lvl7pPr>
      <a:lvl8pPr marL="3429000" indent="-228600" algn="l" rtl="0" fontAlgn="base">
        <a:spcBef>
          <a:spcPct val="20000"/>
        </a:spcBef>
        <a:spcAft>
          <a:spcPct val="0"/>
        </a:spcAft>
        <a:buFont typeface="Arial" charset="0"/>
        <a:buChar char="–"/>
        <a:defRPr sz="2400">
          <a:solidFill>
            <a:srgbClr val="006600"/>
          </a:solidFill>
          <a:latin typeface="+mn-lt"/>
        </a:defRPr>
      </a:lvl8pPr>
      <a:lvl9pPr marL="3886200" indent="-228600" algn="l" rtl="0" fontAlgn="base">
        <a:spcBef>
          <a:spcPct val="20000"/>
        </a:spcBef>
        <a:spcAft>
          <a:spcPct val="0"/>
        </a:spcAft>
        <a:buFont typeface="Arial" charset="0"/>
        <a:buChar char="–"/>
        <a:defRPr sz="2400">
          <a:solidFill>
            <a:srgbClr val="0066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sourcetreeapp.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gitkraken.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esktop.github.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ctrTitle"/>
          </p:nvPr>
        </p:nvSpPr>
        <p:spPr>
          <a:xfrm>
            <a:off x="990600" y="0"/>
            <a:ext cx="7696200" cy="762000"/>
          </a:xfrm>
        </p:spPr>
        <p:txBody>
          <a:bodyPr/>
          <a:lstStyle/>
          <a:p>
            <a:pPr eaLnBrk="1" hangingPunct="1"/>
            <a:r>
              <a:rPr lang="en-US" altLang="en-US" dirty="0"/>
              <a:t>Web Application Development</a:t>
            </a:r>
          </a:p>
        </p:txBody>
      </p:sp>
      <p:sp>
        <p:nvSpPr>
          <p:cNvPr id="2054" name="WordArt 7" descr="Paper bag"/>
          <p:cNvSpPr>
            <a:spLocks noChangeArrowheads="1" noChangeShapeType="1" noTextEdit="1"/>
          </p:cNvSpPr>
          <p:nvPr/>
        </p:nvSpPr>
        <p:spPr bwMode="auto">
          <a:xfrm>
            <a:off x="1828800" y="2438400"/>
            <a:ext cx="5562600" cy="1631950"/>
          </a:xfrm>
          <a:prstGeom prst="rect">
            <a:avLst/>
          </a:prstGeom>
        </p:spPr>
        <p:txBody>
          <a:bodyPr wrap="none" fromWordArt="1">
            <a:prstTxWarp prst="textPlain">
              <a:avLst>
                <a:gd name="adj" fmla="val 50000"/>
              </a:avLst>
            </a:prstTxWarp>
          </a:bodyPr>
          <a:lstStyle/>
          <a:p>
            <a:pPr algn="ctr"/>
            <a:r>
              <a:rPr lang="en-US" sz="3600" kern="10" dirty="0">
                <a:ln w="9525">
                  <a:solidFill>
                    <a:srgbClr val="0080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latin typeface="Times New Roman" panose="02020603050405020304" pitchFamily="18" charset="0"/>
                <a:cs typeface="Times New Roman" panose="02020603050405020304" pitchFamily="18" charset="0"/>
              </a:rPr>
              <a:t>COMP-229</a:t>
            </a:r>
          </a:p>
          <a:p>
            <a:pPr algn="ctr"/>
            <a:r>
              <a:rPr lang="en-US" sz="3600" kern="10" dirty="0">
                <a:ln w="9525">
                  <a:solidFill>
                    <a:srgbClr val="0080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latin typeface="Times New Roman" panose="02020603050405020304" pitchFamily="18" charset="0"/>
                <a:cs typeface="Times New Roman" panose="02020603050405020304" pitchFamily="18" charset="0"/>
              </a:rPr>
              <a:t>Fall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5E93-00D4-4B57-C4F1-40778078C814}"/>
              </a:ext>
            </a:extLst>
          </p:cNvPr>
          <p:cNvSpPr>
            <a:spLocks noGrp="1"/>
          </p:cNvSpPr>
          <p:nvPr>
            <p:ph type="title"/>
          </p:nvPr>
        </p:nvSpPr>
        <p:spPr/>
        <p:txBody>
          <a:bodyPr/>
          <a:lstStyle/>
          <a:p>
            <a:r>
              <a:rPr lang="en-US" dirty="0"/>
              <a:t>History of Version Control</a:t>
            </a:r>
          </a:p>
        </p:txBody>
      </p:sp>
      <p:sp>
        <p:nvSpPr>
          <p:cNvPr id="3" name="Content Placeholder 2">
            <a:extLst>
              <a:ext uri="{FF2B5EF4-FFF2-40B4-BE49-F238E27FC236}">
                <a16:creationId xmlns:a16="http://schemas.microsoft.com/office/drawing/2014/main" id="{335BE492-711B-E2AE-6362-4C287C6EFF9D}"/>
              </a:ext>
            </a:extLst>
          </p:cNvPr>
          <p:cNvSpPr>
            <a:spLocks noGrp="1"/>
          </p:cNvSpPr>
          <p:nvPr>
            <p:ph idx="1"/>
          </p:nvPr>
        </p:nvSpPr>
        <p:spPr/>
        <p:txBody>
          <a:bodyPr/>
          <a:lstStyle/>
          <a:p>
            <a:r>
              <a:rPr lang="en-CA" sz="2000" dirty="0"/>
              <a:t>Version control software has seen an evolution of </a:t>
            </a:r>
            <a:r>
              <a:rPr lang="en-CA" sz="2000" b="1" dirty="0"/>
              <a:t>three generations</a:t>
            </a:r>
            <a:r>
              <a:rPr lang="en-CA" sz="2000" dirty="0"/>
              <a:t>:</a:t>
            </a:r>
          </a:p>
          <a:p>
            <a:pPr lvl="1"/>
            <a:r>
              <a:rPr lang="en-CA" sz="2000" b="1" dirty="0"/>
              <a:t>First Generation: </a:t>
            </a:r>
          </a:p>
          <a:p>
            <a:pPr lvl="2"/>
            <a:r>
              <a:rPr lang="en-CA" sz="2000" dirty="0"/>
              <a:t>Version</a:t>
            </a:r>
            <a:r>
              <a:rPr lang="en-CA" sz="2000" b="1" dirty="0"/>
              <a:t> </a:t>
            </a:r>
            <a:r>
              <a:rPr lang="en-CA" sz="2000" dirty="0"/>
              <a:t>control software utilized a </a:t>
            </a:r>
            <a:r>
              <a:rPr lang="en-CA" sz="2000" b="1" dirty="0"/>
              <a:t>locking mechanism </a:t>
            </a:r>
            <a:r>
              <a:rPr lang="en-CA" sz="2000" dirty="0"/>
              <a:t>on files to allow a change to occur on the file. </a:t>
            </a:r>
          </a:p>
          <a:p>
            <a:pPr lvl="2"/>
            <a:r>
              <a:rPr lang="en-CA" sz="2000" dirty="0"/>
              <a:t>A file could only be worked on by </a:t>
            </a:r>
            <a:r>
              <a:rPr lang="en-CA" sz="2000" b="1" dirty="0"/>
              <a:t>one individual </a:t>
            </a:r>
            <a:r>
              <a:rPr lang="en-CA" sz="2000" dirty="0"/>
              <a:t>at a given point in time. </a:t>
            </a:r>
          </a:p>
          <a:p>
            <a:pPr lvl="2"/>
            <a:r>
              <a:rPr lang="en-CA" sz="2000" dirty="0"/>
              <a:t>During this period, </a:t>
            </a:r>
            <a:r>
              <a:rPr lang="en-CA" sz="2000" b="1" dirty="0"/>
              <a:t>SCCS</a:t>
            </a:r>
            <a:r>
              <a:rPr lang="en-CA" sz="2000" dirty="0"/>
              <a:t> (Source Code Control System) and </a:t>
            </a:r>
            <a:r>
              <a:rPr lang="en-CA" sz="2000" b="1" dirty="0"/>
              <a:t>RCS</a:t>
            </a:r>
            <a:r>
              <a:rPr lang="en-CA" sz="2000" dirty="0"/>
              <a:t> (Revision Control System) were the common version control software in use</a:t>
            </a:r>
            <a:r>
              <a:rPr lang="en-CA" dirty="0"/>
              <a:t>. </a:t>
            </a:r>
          </a:p>
          <a:p>
            <a:pPr lvl="1"/>
            <a:endParaRPr lang="en-CA" dirty="0"/>
          </a:p>
          <a:p>
            <a:pPr lvl="1"/>
            <a:endParaRPr lang="en-CA" dirty="0"/>
          </a:p>
          <a:p>
            <a:endParaRPr lang="en-US" dirty="0"/>
          </a:p>
        </p:txBody>
      </p:sp>
      <p:sp>
        <p:nvSpPr>
          <p:cNvPr id="4" name="Date Placeholder 3">
            <a:extLst>
              <a:ext uri="{FF2B5EF4-FFF2-40B4-BE49-F238E27FC236}">
                <a16:creationId xmlns:a16="http://schemas.microsoft.com/office/drawing/2014/main" id="{DC637CD0-CC28-0CC7-C9A2-0BC89B37178B}"/>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ABCB9199-D0E2-8828-F611-F679E811FFDB}"/>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48EADBFA-086E-5011-A693-2C9CD29749D1}"/>
              </a:ext>
            </a:extLst>
          </p:cNvPr>
          <p:cNvSpPr>
            <a:spLocks noGrp="1"/>
          </p:cNvSpPr>
          <p:nvPr>
            <p:ph type="sldNum" sz="quarter" idx="12"/>
          </p:nvPr>
        </p:nvSpPr>
        <p:spPr/>
        <p:txBody>
          <a:bodyPr/>
          <a:lstStyle/>
          <a:p>
            <a:fld id="{7C5CF243-786F-4254-B068-4C9F0B6EA12F}" type="slidenum">
              <a:rPr lang="en-US" altLang="en-US" smtClean="0"/>
              <a:pPr/>
              <a:t>10</a:t>
            </a:fld>
            <a:endParaRPr lang="en-US" altLang="en-US"/>
          </a:p>
        </p:txBody>
      </p:sp>
      <p:pic>
        <p:nvPicPr>
          <p:cNvPr id="7" name="Picture 6">
            <a:extLst>
              <a:ext uri="{FF2B5EF4-FFF2-40B4-BE49-F238E27FC236}">
                <a16:creationId xmlns:a16="http://schemas.microsoft.com/office/drawing/2014/main" id="{F134E4F2-8E0F-BB58-7EBD-24815C25D224}"/>
              </a:ext>
            </a:extLst>
          </p:cNvPr>
          <p:cNvPicPr>
            <a:picLocks noChangeAspect="1"/>
          </p:cNvPicPr>
          <p:nvPr/>
        </p:nvPicPr>
        <p:blipFill>
          <a:blip r:embed="rId2"/>
          <a:stretch>
            <a:fillRect/>
          </a:stretch>
        </p:blipFill>
        <p:spPr>
          <a:xfrm>
            <a:off x="6462963" y="4572000"/>
            <a:ext cx="1856874" cy="1411224"/>
          </a:xfrm>
          <a:prstGeom prst="rect">
            <a:avLst/>
          </a:prstGeom>
        </p:spPr>
      </p:pic>
    </p:spTree>
    <p:extLst>
      <p:ext uri="{BB962C8B-B14F-4D97-AF65-F5344CB8AC3E}">
        <p14:creationId xmlns:p14="http://schemas.microsoft.com/office/powerpoint/2010/main" val="48667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34E7-0597-445B-D979-AD1E66B5AE2D}"/>
              </a:ext>
            </a:extLst>
          </p:cNvPr>
          <p:cNvSpPr>
            <a:spLocks noGrp="1"/>
          </p:cNvSpPr>
          <p:nvPr>
            <p:ph type="title"/>
          </p:nvPr>
        </p:nvSpPr>
        <p:spPr/>
        <p:txBody>
          <a:bodyPr/>
          <a:lstStyle/>
          <a:p>
            <a:r>
              <a:rPr lang="en-US" dirty="0"/>
              <a:t>History of Version Control (continued)</a:t>
            </a:r>
          </a:p>
        </p:txBody>
      </p:sp>
      <p:sp>
        <p:nvSpPr>
          <p:cNvPr id="3" name="Content Placeholder 2">
            <a:extLst>
              <a:ext uri="{FF2B5EF4-FFF2-40B4-BE49-F238E27FC236}">
                <a16:creationId xmlns:a16="http://schemas.microsoft.com/office/drawing/2014/main" id="{3EF8F50D-C181-2FC6-E62C-782AB61BC249}"/>
              </a:ext>
            </a:extLst>
          </p:cNvPr>
          <p:cNvSpPr>
            <a:spLocks noGrp="1"/>
          </p:cNvSpPr>
          <p:nvPr>
            <p:ph idx="1"/>
          </p:nvPr>
        </p:nvSpPr>
        <p:spPr/>
        <p:txBody>
          <a:bodyPr/>
          <a:lstStyle/>
          <a:p>
            <a:pPr lvl="1"/>
            <a:r>
              <a:rPr lang="en-CA" sz="1800" b="1" dirty="0"/>
              <a:t>Second generation: </a:t>
            </a:r>
          </a:p>
          <a:p>
            <a:pPr lvl="2"/>
            <a:r>
              <a:rPr lang="en-CA" sz="1800" dirty="0"/>
              <a:t>Used a </a:t>
            </a:r>
            <a:r>
              <a:rPr lang="en-CA" sz="1800" b="1" dirty="0"/>
              <a:t>merge-before-commit</a:t>
            </a:r>
            <a:r>
              <a:rPr lang="en-CA" sz="1800" dirty="0"/>
              <a:t> mechanism to support concurrent editing of a file by multiple users. </a:t>
            </a:r>
          </a:p>
          <a:p>
            <a:pPr lvl="2"/>
            <a:r>
              <a:rPr lang="en-CA" sz="1800" dirty="0"/>
              <a:t>To incorporate changes into a file, you would be are required to merge changes made by others to the same file. </a:t>
            </a:r>
          </a:p>
          <a:p>
            <a:pPr lvl="2"/>
            <a:r>
              <a:rPr lang="en-CA" sz="1800" dirty="0"/>
              <a:t>Once done, you would then proceed to </a:t>
            </a:r>
            <a:r>
              <a:rPr lang="en-CA" sz="1800" b="1" dirty="0"/>
              <a:t>commit</a:t>
            </a:r>
            <a:r>
              <a:rPr lang="en-CA" sz="1800" dirty="0"/>
              <a:t> your change to the file of interest. </a:t>
            </a:r>
          </a:p>
          <a:p>
            <a:pPr lvl="2"/>
            <a:r>
              <a:rPr lang="en-CA" sz="1800" dirty="0"/>
              <a:t>This generation of software introduced the use of </a:t>
            </a:r>
            <a:r>
              <a:rPr lang="en-CA" sz="1800" b="1" dirty="0"/>
              <a:t>centralized repositories</a:t>
            </a:r>
            <a:r>
              <a:rPr lang="en-CA" sz="1800" dirty="0"/>
              <a:t>. </a:t>
            </a:r>
          </a:p>
          <a:p>
            <a:pPr lvl="2"/>
            <a:r>
              <a:rPr lang="en-CA" sz="1800" b="1" dirty="0"/>
              <a:t>Subversion</a:t>
            </a:r>
            <a:r>
              <a:rPr lang="en-CA" sz="1800" dirty="0"/>
              <a:t> is an example of a second-generation version control system (still in use today).</a:t>
            </a:r>
          </a:p>
          <a:p>
            <a:endParaRPr lang="en-US" dirty="0"/>
          </a:p>
        </p:txBody>
      </p:sp>
      <p:sp>
        <p:nvSpPr>
          <p:cNvPr id="4" name="Date Placeholder 3">
            <a:extLst>
              <a:ext uri="{FF2B5EF4-FFF2-40B4-BE49-F238E27FC236}">
                <a16:creationId xmlns:a16="http://schemas.microsoft.com/office/drawing/2014/main" id="{B2ED33A3-481D-9DBD-AF2C-FEFFE98AE432}"/>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9F206C41-C88C-9088-2D99-D25BB135D60C}"/>
              </a:ext>
            </a:extLst>
          </p:cNvPr>
          <p:cNvSpPr>
            <a:spLocks noGrp="1"/>
          </p:cNvSpPr>
          <p:nvPr>
            <p:ph type="ftr" sz="quarter" idx="11"/>
          </p:nvPr>
        </p:nvSpPr>
        <p:spPr/>
        <p:txBody>
          <a:bodyPr/>
          <a:lstStyle/>
          <a:p>
            <a:pPr>
              <a:defRPr/>
            </a:pPr>
            <a:r>
              <a:rPr lang="en-US" dirty="0"/>
              <a:t>Web Application Development</a:t>
            </a:r>
          </a:p>
        </p:txBody>
      </p:sp>
      <p:sp>
        <p:nvSpPr>
          <p:cNvPr id="6" name="Slide Number Placeholder 5">
            <a:extLst>
              <a:ext uri="{FF2B5EF4-FFF2-40B4-BE49-F238E27FC236}">
                <a16:creationId xmlns:a16="http://schemas.microsoft.com/office/drawing/2014/main" id="{3B031DBE-E409-5168-48E8-D9B11911AB7A}"/>
              </a:ext>
            </a:extLst>
          </p:cNvPr>
          <p:cNvSpPr>
            <a:spLocks noGrp="1"/>
          </p:cNvSpPr>
          <p:nvPr>
            <p:ph type="sldNum" sz="quarter" idx="12"/>
          </p:nvPr>
        </p:nvSpPr>
        <p:spPr/>
        <p:txBody>
          <a:bodyPr/>
          <a:lstStyle/>
          <a:p>
            <a:fld id="{7C5CF243-786F-4254-B068-4C9F0B6EA12F}" type="slidenum">
              <a:rPr lang="en-US" altLang="en-US" smtClean="0"/>
              <a:pPr/>
              <a:t>11</a:t>
            </a:fld>
            <a:endParaRPr lang="en-US" altLang="en-US"/>
          </a:p>
        </p:txBody>
      </p:sp>
      <p:pic>
        <p:nvPicPr>
          <p:cNvPr id="7" name="Picture 6">
            <a:extLst>
              <a:ext uri="{FF2B5EF4-FFF2-40B4-BE49-F238E27FC236}">
                <a16:creationId xmlns:a16="http://schemas.microsoft.com/office/drawing/2014/main" id="{67CFB59E-92C6-B0F1-CA25-8FFD31A99E60}"/>
              </a:ext>
            </a:extLst>
          </p:cNvPr>
          <p:cNvPicPr>
            <a:picLocks noChangeAspect="1"/>
          </p:cNvPicPr>
          <p:nvPr/>
        </p:nvPicPr>
        <p:blipFill rotWithShape="1">
          <a:blip r:embed="rId2"/>
          <a:srcRect l="13636" r="18182"/>
          <a:stretch/>
        </p:blipFill>
        <p:spPr>
          <a:xfrm>
            <a:off x="6743700" y="4563999"/>
            <a:ext cx="1600200" cy="1408176"/>
          </a:xfrm>
          <a:prstGeom prst="rect">
            <a:avLst/>
          </a:prstGeom>
        </p:spPr>
      </p:pic>
    </p:spTree>
    <p:extLst>
      <p:ext uri="{BB962C8B-B14F-4D97-AF65-F5344CB8AC3E}">
        <p14:creationId xmlns:p14="http://schemas.microsoft.com/office/powerpoint/2010/main" val="709611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D2C8-06F7-6502-B66B-9BE457D2EAE2}"/>
              </a:ext>
            </a:extLst>
          </p:cNvPr>
          <p:cNvSpPr>
            <a:spLocks noGrp="1"/>
          </p:cNvSpPr>
          <p:nvPr>
            <p:ph type="title"/>
          </p:nvPr>
        </p:nvSpPr>
        <p:spPr/>
        <p:txBody>
          <a:bodyPr/>
          <a:lstStyle/>
          <a:p>
            <a:r>
              <a:rPr lang="en-US" dirty="0"/>
              <a:t>History of Version Control (continued)</a:t>
            </a:r>
          </a:p>
        </p:txBody>
      </p:sp>
      <p:sp>
        <p:nvSpPr>
          <p:cNvPr id="3" name="Content Placeholder 2">
            <a:extLst>
              <a:ext uri="{FF2B5EF4-FFF2-40B4-BE49-F238E27FC236}">
                <a16:creationId xmlns:a16="http://schemas.microsoft.com/office/drawing/2014/main" id="{9355587A-4AE7-1F6C-2922-AB2B249F94A4}"/>
              </a:ext>
            </a:extLst>
          </p:cNvPr>
          <p:cNvSpPr>
            <a:spLocks noGrp="1"/>
          </p:cNvSpPr>
          <p:nvPr>
            <p:ph idx="1"/>
          </p:nvPr>
        </p:nvSpPr>
        <p:spPr/>
        <p:txBody>
          <a:bodyPr/>
          <a:lstStyle/>
          <a:p>
            <a:pPr lvl="1"/>
            <a:r>
              <a:rPr lang="en-CA" b="1" dirty="0"/>
              <a:t>Third generation: </a:t>
            </a:r>
          </a:p>
          <a:p>
            <a:pPr lvl="2"/>
            <a:r>
              <a:rPr lang="en-CA" b="1" dirty="0"/>
              <a:t>Decentralized</a:t>
            </a:r>
            <a:r>
              <a:rPr lang="en-CA" dirty="0"/>
              <a:t> in nature. </a:t>
            </a:r>
          </a:p>
          <a:p>
            <a:pPr lvl="2"/>
            <a:r>
              <a:rPr lang="en-CA" dirty="0"/>
              <a:t>Each developer obtains a copy of the </a:t>
            </a:r>
            <a:r>
              <a:rPr lang="en-CA" b="1" dirty="0"/>
              <a:t>repository</a:t>
            </a:r>
            <a:r>
              <a:rPr lang="en-CA" dirty="0"/>
              <a:t>. </a:t>
            </a:r>
          </a:p>
          <a:p>
            <a:pPr lvl="2"/>
            <a:r>
              <a:rPr lang="en-CA" dirty="0"/>
              <a:t>Changes to the </a:t>
            </a:r>
            <a:r>
              <a:rPr lang="en-CA" b="1" dirty="0"/>
              <a:t>remote</a:t>
            </a:r>
            <a:r>
              <a:rPr lang="en-CA" dirty="0"/>
              <a:t> repository are introduced by way of a </a:t>
            </a:r>
            <a:r>
              <a:rPr lang="en-CA" b="1" dirty="0"/>
              <a:t>merge</a:t>
            </a:r>
            <a:r>
              <a:rPr lang="en-CA" dirty="0"/>
              <a:t>. </a:t>
            </a:r>
          </a:p>
          <a:p>
            <a:pPr lvl="2"/>
            <a:r>
              <a:rPr lang="en-CA" dirty="0"/>
              <a:t>To allow multiple individuals to work on the same file, a </a:t>
            </a:r>
            <a:r>
              <a:rPr lang="en-CA" b="1" dirty="0"/>
              <a:t>commit-before-merge</a:t>
            </a:r>
            <a:r>
              <a:rPr lang="en-CA" dirty="0"/>
              <a:t> mechanism is used. </a:t>
            </a:r>
          </a:p>
          <a:p>
            <a:pPr lvl="2"/>
            <a:r>
              <a:rPr lang="en-CA" dirty="0"/>
              <a:t>Here, you make changes to the </a:t>
            </a:r>
            <a:r>
              <a:rPr lang="en-CA" b="1" dirty="0"/>
              <a:t>local repository, </a:t>
            </a:r>
            <a:r>
              <a:rPr lang="en-CA" dirty="0"/>
              <a:t>to incorporate changes made to the </a:t>
            </a:r>
            <a:r>
              <a:rPr lang="en-CA" b="1" dirty="0"/>
              <a:t>remote repository</a:t>
            </a:r>
            <a:r>
              <a:rPr lang="en-CA" dirty="0"/>
              <a:t>, you </a:t>
            </a:r>
            <a:r>
              <a:rPr lang="en-CA" b="1" dirty="0"/>
              <a:t>commit</a:t>
            </a:r>
            <a:r>
              <a:rPr lang="en-CA" dirty="0"/>
              <a:t> the local changes, after which you are able to merge changes made by other individuals. </a:t>
            </a:r>
          </a:p>
          <a:p>
            <a:pPr lvl="2"/>
            <a:r>
              <a:rPr lang="en-CA" b="1" dirty="0"/>
              <a:t>Git</a:t>
            </a:r>
            <a:r>
              <a:rPr lang="en-CA" dirty="0"/>
              <a:t> is a third-generation version control tool.</a:t>
            </a:r>
          </a:p>
          <a:p>
            <a:endParaRPr lang="en-US" dirty="0"/>
          </a:p>
        </p:txBody>
      </p:sp>
      <p:sp>
        <p:nvSpPr>
          <p:cNvPr id="4" name="Date Placeholder 3">
            <a:extLst>
              <a:ext uri="{FF2B5EF4-FFF2-40B4-BE49-F238E27FC236}">
                <a16:creationId xmlns:a16="http://schemas.microsoft.com/office/drawing/2014/main" id="{FF83E1B6-1988-DDBF-9501-307D6D02F648}"/>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F2ED3C91-93EA-D64A-1F35-51514C3B8FFD}"/>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1213052C-6907-CC00-54AD-E3D2BF74E275}"/>
              </a:ext>
            </a:extLst>
          </p:cNvPr>
          <p:cNvSpPr>
            <a:spLocks noGrp="1"/>
          </p:cNvSpPr>
          <p:nvPr>
            <p:ph type="sldNum" sz="quarter" idx="12"/>
          </p:nvPr>
        </p:nvSpPr>
        <p:spPr/>
        <p:txBody>
          <a:bodyPr/>
          <a:lstStyle/>
          <a:p>
            <a:fld id="{7C5CF243-786F-4254-B068-4C9F0B6EA12F}" type="slidenum">
              <a:rPr lang="en-US" altLang="en-US" smtClean="0"/>
              <a:pPr/>
              <a:t>12</a:t>
            </a:fld>
            <a:endParaRPr lang="en-US" altLang="en-US"/>
          </a:p>
        </p:txBody>
      </p:sp>
    </p:spTree>
    <p:extLst>
      <p:ext uri="{BB962C8B-B14F-4D97-AF65-F5344CB8AC3E}">
        <p14:creationId xmlns:p14="http://schemas.microsoft.com/office/powerpoint/2010/main" val="403904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AB22-B6D4-3EB3-7902-79D058607A93}"/>
              </a:ext>
            </a:extLst>
          </p:cNvPr>
          <p:cNvSpPr>
            <a:spLocks noGrp="1"/>
          </p:cNvSpPr>
          <p:nvPr>
            <p:ph type="title"/>
          </p:nvPr>
        </p:nvSpPr>
        <p:spPr/>
        <p:txBody>
          <a:bodyPr/>
          <a:lstStyle/>
          <a:p>
            <a:r>
              <a:rPr lang="en-CA" dirty="0"/>
              <a:t>Common Terminologies</a:t>
            </a:r>
            <a:endParaRPr lang="en-US" dirty="0"/>
          </a:p>
        </p:txBody>
      </p:sp>
      <p:sp>
        <p:nvSpPr>
          <p:cNvPr id="3" name="Content Placeholder 2">
            <a:extLst>
              <a:ext uri="{FF2B5EF4-FFF2-40B4-BE49-F238E27FC236}">
                <a16:creationId xmlns:a16="http://schemas.microsoft.com/office/drawing/2014/main" id="{0F1527DF-7676-5F44-F7A9-69E3DAC89075}"/>
              </a:ext>
            </a:extLst>
          </p:cNvPr>
          <p:cNvSpPr>
            <a:spLocks noGrp="1"/>
          </p:cNvSpPr>
          <p:nvPr>
            <p:ph idx="1"/>
          </p:nvPr>
        </p:nvSpPr>
        <p:spPr/>
        <p:txBody>
          <a:bodyPr/>
          <a:lstStyle/>
          <a:p>
            <a:r>
              <a:rPr lang="en-CA" sz="2000" b="1" dirty="0"/>
              <a:t>Repository (or repo)</a:t>
            </a:r>
          </a:p>
          <a:p>
            <a:pPr lvl="1"/>
            <a:r>
              <a:rPr lang="en-CA" sz="2000" dirty="0"/>
              <a:t>A unit of storage and change tracking that represents a directory (or container) whose contents are tracked by </a:t>
            </a:r>
            <a:r>
              <a:rPr lang="en-CA" sz="2000" b="1" dirty="0"/>
              <a:t>Git</a:t>
            </a:r>
            <a:r>
              <a:rPr lang="en-CA" sz="2000" dirty="0"/>
              <a:t>.</a:t>
            </a:r>
          </a:p>
          <a:p>
            <a:pPr lvl="1"/>
            <a:endParaRPr lang="en-CA" sz="2000" dirty="0"/>
          </a:p>
          <a:p>
            <a:r>
              <a:rPr lang="en-CA" sz="2000" b="1" dirty="0"/>
              <a:t>Branch</a:t>
            </a:r>
          </a:p>
          <a:p>
            <a:pPr lvl="1"/>
            <a:r>
              <a:rPr lang="en-CA" sz="2000" dirty="0"/>
              <a:t>A version of a </a:t>
            </a:r>
            <a:r>
              <a:rPr lang="en-CA" sz="2000" b="1" dirty="0"/>
              <a:t>repository</a:t>
            </a:r>
            <a:r>
              <a:rPr lang="en-CA" sz="2000" dirty="0"/>
              <a:t> that represents the current state of the set of files that constitute a repository.</a:t>
            </a:r>
          </a:p>
          <a:p>
            <a:pPr lvl="1"/>
            <a:r>
              <a:rPr lang="en-CA" sz="2000" dirty="0"/>
              <a:t>In a repository, there exists a default or </a:t>
            </a:r>
            <a:r>
              <a:rPr lang="en-CA" sz="2000" b="1" dirty="0"/>
              <a:t>main branch </a:t>
            </a:r>
            <a:r>
              <a:rPr lang="en-CA" sz="2000" dirty="0"/>
              <a:t>(AKA: the “master branch”)</a:t>
            </a:r>
            <a:r>
              <a:rPr lang="en-CA" sz="2000" b="1" dirty="0"/>
              <a:t> </a:t>
            </a:r>
            <a:r>
              <a:rPr lang="en-CA" sz="2000" dirty="0"/>
              <a:t>that represents the </a:t>
            </a:r>
            <a:r>
              <a:rPr lang="en-CA" sz="2000" b="1" dirty="0"/>
              <a:t>single source of truth</a:t>
            </a:r>
            <a:r>
              <a:rPr lang="en-CA" sz="2000" dirty="0"/>
              <a:t>.</a:t>
            </a:r>
          </a:p>
          <a:p>
            <a:endParaRPr lang="en-US" dirty="0"/>
          </a:p>
        </p:txBody>
      </p:sp>
      <p:sp>
        <p:nvSpPr>
          <p:cNvPr id="4" name="Date Placeholder 3">
            <a:extLst>
              <a:ext uri="{FF2B5EF4-FFF2-40B4-BE49-F238E27FC236}">
                <a16:creationId xmlns:a16="http://schemas.microsoft.com/office/drawing/2014/main" id="{5656D929-4506-C67A-3873-10D2589D0F75}"/>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7A64564A-6BEE-D0D0-5470-2BCB89092494}"/>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61F83D5E-1741-0F59-189F-5DB02D1AF86E}"/>
              </a:ext>
            </a:extLst>
          </p:cNvPr>
          <p:cNvSpPr>
            <a:spLocks noGrp="1"/>
          </p:cNvSpPr>
          <p:nvPr>
            <p:ph type="sldNum" sz="quarter" idx="12"/>
          </p:nvPr>
        </p:nvSpPr>
        <p:spPr/>
        <p:txBody>
          <a:bodyPr/>
          <a:lstStyle/>
          <a:p>
            <a:fld id="{7C5CF243-786F-4254-B068-4C9F0B6EA12F}" type="slidenum">
              <a:rPr lang="en-US" altLang="en-US" smtClean="0"/>
              <a:pPr/>
              <a:t>13</a:t>
            </a:fld>
            <a:endParaRPr lang="en-US" altLang="en-US"/>
          </a:p>
        </p:txBody>
      </p:sp>
      <p:pic>
        <p:nvPicPr>
          <p:cNvPr id="7" name="Picture 6">
            <a:extLst>
              <a:ext uri="{FF2B5EF4-FFF2-40B4-BE49-F238E27FC236}">
                <a16:creationId xmlns:a16="http://schemas.microsoft.com/office/drawing/2014/main" id="{013CC918-EACC-0785-8B59-299ED43D939F}"/>
              </a:ext>
            </a:extLst>
          </p:cNvPr>
          <p:cNvPicPr>
            <a:picLocks noChangeAspect="1"/>
          </p:cNvPicPr>
          <p:nvPr/>
        </p:nvPicPr>
        <p:blipFill>
          <a:blip r:embed="rId2"/>
          <a:stretch>
            <a:fillRect/>
          </a:stretch>
        </p:blipFill>
        <p:spPr>
          <a:xfrm>
            <a:off x="3314700" y="4075393"/>
            <a:ext cx="3429000" cy="2096807"/>
          </a:xfrm>
          <a:prstGeom prst="rect">
            <a:avLst/>
          </a:prstGeom>
        </p:spPr>
      </p:pic>
    </p:spTree>
    <p:extLst>
      <p:ext uri="{BB962C8B-B14F-4D97-AF65-F5344CB8AC3E}">
        <p14:creationId xmlns:p14="http://schemas.microsoft.com/office/powerpoint/2010/main" val="298319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6C5F-F016-5DF7-0248-38E54CA5D142}"/>
              </a:ext>
            </a:extLst>
          </p:cNvPr>
          <p:cNvSpPr>
            <a:spLocks noGrp="1"/>
          </p:cNvSpPr>
          <p:nvPr>
            <p:ph type="title"/>
          </p:nvPr>
        </p:nvSpPr>
        <p:spPr/>
        <p:txBody>
          <a:bodyPr/>
          <a:lstStyle/>
          <a:p>
            <a:r>
              <a:rPr lang="en-CA" dirty="0"/>
              <a:t>Common Terminologies</a:t>
            </a:r>
            <a:endParaRPr lang="en-US" dirty="0"/>
          </a:p>
        </p:txBody>
      </p:sp>
      <p:sp>
        <p:nvSpPr>
          <p:cNvPr id="3" name="Content Placeholder 2">
            <a:extLst>
              <a:ext uri="{FF2B5EF4-FFF2-40B4-BE49-F238E27FC236}">
                <a16:creationId xmlns:a16="http://schemas.microsoft.com/office/drawing/2014/main" id="{B9C50165-DEA8-6BAF-DF47-C71965439A37}"/>
              </a:ext>
            </a:extLst>
          </p:cNvPr>
          <p:cNvSpPr>
            <a:spLocks noGrp="1"/>
          </p:cNvSpPr>
          <p:nvPr>
            <p:ph idx="1"/>
          </p:nvPr>
        </p:nvSpPr>
        <p:spPr/>
        <p:txBody>
          <a:bodyPr/>
          <a:lstStyle/>
          <a:p>
            <a:r>
              <a:rPr lang="en-CA" b="1" dirty="0"/>
              <a:t>Commit</a:t>
            </a:r>
          </a:p>
          <a:p>
            <a:pPr lvl="1"/>
            <a:r>
              <a:rPr lang="en-CA" dirty="0"/>
              <a:t>This is an entry into Git's history that represents a </a:t>
            </a:r>
            <a:r>
              <a:rPr lang="en-CA" b="1" dirty="0"/>
              <a:t>change</a:t>
            </a:r>
            <a:r>
              <a:rPr lang="en-CA" dirty="0"/>
              <a:t> made to a set of files at a given point in time (think of this as a ”snapshot” of your project)</a:t>
            </a:r>
          </a:p>
          <a:p>
            <a:pPr lvl="1"/>
            <a:r>
              <a:rPr lang="en-CA" dirty="0"/>
              <a:t>A commit references the files that have been </a:t>
            </a:r>
            <a:r>
              <a:rPr lang="en-CA" b="1" dirty="0"/>
              <a:t>added</a:t>
            </a:r>
            <a:r>
              <a:rPr lang="en-CA" dirty="0"/>
              <a:t> to the index and </a:t>
            </a:r>
            <a:r>
              <a:rPr lang="en-CA" b="1" dirty="0"/>
              <a:t>updates</a:t>
            </a:r>
            <a:r>
              <a:rPr lang="en-CA" dirty="0"/>
              <a:t> the HEAD to point to the new state of the branch.</a:t>
            </a:r>
          </a:p>
          <a:p>
            <a:endParaRPr lang="en-CA" b="1" dirty="0"/>
          </a:p>
          <a:p>
            <a:r>
              <a:rPr lang="en-CA" b="1" dirty="0"/>
              <a:t>HEAD</a:t>
            </a:r>
          </a:p>
          <a:p>
            <a:pPr lvl="1"/>
            <a:r>
              <a:rPr lang="en-CA" dirty="0"/>
              <a:t>A reference to the </a:t>
            </a:r>
            <a:r>
              <a:rPr lang="en-CA" b="1" dirty="0"/>
              <a:t>most recent commit </a:t>
            </a:r>
            <a:r>
              <a:rPr lang="en-CA" dirty="0"/>
              <a:t>on a branch. The most recent commit is commonly referred to as the </a:t>
            </a:r>
            <a:r>
              <a:rPr lang="en-CA" b="1" dirty="0"/>
              <a:t>tip</a:t>
            </a:r>
            <a:r>
              <a:rPr lang="en-CA" dirty="0"/>
              <a:t> of the branch.</a:t>
            </a:r>
          </a:p>
          <a:p>
            <a:endParaRPr lang="en-US" dirty="0"/>
          </a:p>
        </p:txBody>
      </p:sp>
      <p:sp>
        <p:nvSpPr>
          <p:cNvPr id="4" name="Date Placeholder 3">
            <a:extLst>
              <a:ext uri="{FF2B5EF4-FFF2-40B4-BE49-F238E27FC236}">
                <a16:creationId xmlns:a16="http://schemas.microsoft.com/office/drawing/2014/main" id="{2D058C99-D78A-E80F-5637-55B51682D74D}"/>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6296FA65-7C6D-9243-3D53-E0132B0F9DB5}"/>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569448CB-6D54-3AC3-D0D3-A4946258D819}"/>
              </a:ext>
            </a:extLst>
          </p:cNvPr>
          <p:cNvSpPr>
            <a:spLocks noGrp="1"/>
          </p:cNvSpPr>
          <p:nvPr>
            <p:ph type="sldNum" sz="quarter" idx="12"/>
          </p:nvPr>
        </p:nvSpPr>
        <p:spPr/>
        <p:txBody>
          <a:bodyPr/>
          <a:lstStyle/>
          <a:p>
            <a:fld id="{7C5CF243-786F-4254-B068-4C9F0B6EA12F}" type="slidenum">
              <a:rPr lang="en-US" altLang="en-US" smtClean="0"/>
              <a:pPr/>
              <a:t>14</a:t>
            </a:fld>
            <a:endParaRPr lang="en-US" altLang="en-US"/>
          </a:p>
        </p:txBody>
      </p:sp>
    </p:spTree>
    <p:extLst>
      <p:ext uri="{BB962C8B-B14F-4D97-AF65-F5344CB8AC3E}">
        <p14:creationId xmlns:p14="http://schemas.microsoft.com/office/powerpoint/2010/main" val="14030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8D33-2B6B-6201-7DCB-A974A297C090}"/>
              </a:ext>
            </a:extLst>
          </p:cNvPr>
          <p:cNvSpPr>
            <a:spLocks noGrp="1"/>
          </p:cNvSpPr>
          <p:nvPr>
            <p:ph type="title"/>
          </p:nvPr>
        </p:nvSpPr>
        <p:spPr/>
        <p:txBody>
          <a:bodyPr/>
          <a:lstStyle/>
          <a:p>
            <a:r>
              <a:rPr lang="en-CA" dirty="0"/>
              <a:t>Common Terminologies</a:t>
            </a:r>
            <a:endParaRPr lang="en-US" dirty="0"/>
          </a:p>
        </p:txBody>
      </p:sp>
      <p:sp>
        <p:nvSpPr>
          <p:cNvPr id="3" name="Content Placeholder 2">
            <a:extLst>
              <a:ext uri="{FF2B5EF4-FFF2-40B4-BE49-F238E27FC236}">
                <a16:creationId xmlns:a16="http://schemas.microsoft.com/office/drawing/2014/main" id="{CEB26875-53EE-1489-BD65-C6CDB8A98961}"/>
              </a:ext>
            </a:extLst>
          </p:cNvPr>
          <p:cNvSpPr>
            <a:spLocks noGrp="1"/>
          </p:cNvSpPr>
          <p:nvPr>
            <p:ph idx="1"/>
          </p:nvPr>
        </p:nvSpPr>
        <p:spPr/>
        <p:txBody>
          <a:bodyPr/>
          <a:lstStyle/>
          <a:p>
            <a:r>
              <a:rPr lang="en-CA" b="1" dirty="0"/>
              <a:t>Merge</a:t>
            </a:r>
          </a:p>
          <a:p>
            <a:pPr lvl="1"/>
            <a:r>
              <a:rPr lang="en-CA" dirty="0"/>
              <a:t>The process of incorporating changes from one branch to another.</a:t>
            </a:r>
          </a:p>
          <a:p>
            <a:endParaRPr lang="en-US" dirty="0"/>
          </a:p>
        </p:txBody>
      </p:sp>
      <p:sp>
        <p:nvSpPr>
          <p:cNvPr id="4" name="Date Placeholder 3">
            <a:extLst>
              <a:ext uri="{FF2B5EF4-FFF2-40B4-BE49-F238E27FC236}">
                <a16:creationId xmlns:a16="http://schemas.microsoft.com/office/drawing/2014/main" id="{B17F773C-9985-8DB4-4FCC-E11E65DD6059}"/>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2257B1F7-B554-25FA-C2DD-0A845972F5D0}"/>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B2B5DB5E-D9DA-FD18-9412-22F397A3C03D}"/>
              </a:ext>
            </a:extLst>
          </p:cNvPr>
          <p:cNvSpPr>
            <a:spLocks noGrp="1"/>
          </p:cNvSpPr>
          <p:nvPr>
            <p:ph type="sldNum" sz="quarter" idx="12"/>
          </p:nvPr>
        </p:nvSpPr>
        <p:spPr/>
        <p:txBody>
          <a:bodyPr/>
          <a:lstStyle/>
          <a:p>
            <a:fld id="{7C5CF243-786F-4254-B068-4C9F0B6EA12F}" type="slidenum">
              <a:rPr lang="en-US" altLang="en-US" smtClean="0"/>
              <a:pPr/>
              <a:t>15</a:t>
            </a:fld>
            <a:endParaRPr lang="en-US" altLang="en-US"/>
          </a:p>
        </p:txBody>
      </p:sp>
      <p:pic>
        <p:nvPicPr>
          <p:cNvPr id="7" name="Picture 6">
            <a:extLst>
              <a:ext uri="{FF2B5EF4-FFF2-40B4-BE49-F238E27FC236}">
                <a16:creationId xmlns:a16="http://schemas.microsoft.com/office/drawing/2014/main" id="{668E70F1-D948-AC08-79BC-E5EB0E904E6D}"/>
              </a:ext>
            </a:extLst>
          </p:cNvPr>
          <p:cNvPicPr>
            <a:picLocks noChangeAspect="1"/>
          </p:cNvPicPr>
          <p:nvPr/>
        </p:nvPicPr>
        <p:blipFill rotWithShape="1">
          <a:blip r:embed="rId2"/>
          <a:srcRect l="8929" t="15217" r="7685"/>
          <a:stretch/>
        </p:blipFill>
        <p:spPr>
          <a:xfrm>
            <a:off x="2133600" y="2590800"/>
            <a:ext cx="5105400" cy="2971800"/>
          </a:xfrm>
          <a:prstGeom prst="rect">
            <a:avLst/>
          </a:prstGeom>
        </p:spPr>
      </p:pic>
    </p:spTree>
    <p:extLst>
      <p:ext uri="{BB962C8B-B14F-4D97-AF65-F5344CB8AC3E}">
        <p14:creationId xmlns:p14="http://schemas.microsoft.com/office/powerpoint/2010/main" val="426956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5DA6-CF34-7616-33F8-0022E701F347}"/>
              </a:ext>
            </a:extLst>
          </p:cNvPr>
          <p:cNvSpPr>
            <a:spLocks noGrp="1"/>
          </p:cNvSpPr>
          <p:nvPr>
            <p:ph type="title"/>
          </p:nvPr>
        </p:nvSpPr>
        <p:spPr/>
        <p:txBody>
          <a:bodyPr/>
          <a:lstStyle/>
          <a:p>
            <a:r>
              <a:rPr lang="en-US" dirty="0"/>
              <a:t>Git Basic </a:t>
            </a:r>
            <a:r>
              <a:rPr lang="en-US" dirty="0" err="1"/>
              <a:t>WorkFlow</a:t>
            </a:r>
            <a:endParaRPr lang="en-US" dirty="0"/>
          </a:p>
        </p:txBody>
      </p:sp>
      <p:sp>
        <p:nvSpPr>
          <p:cNvPr id="3" name="Content Placeholder 2">
            <a:extLst>
              <a:ext uri="{FF2B5EF4-FFF2-40B4-BE49-F238E27FC236}">
                <a16:creationId xmlns:a16="http://schemas.microsoft.com/office/drawing/2014/main" id="{7D464CAE-1010-D037-96F8-9170E36DC3C7}"/>
              </a:ext>
            </a:extLst>
          </p:cNvPr>
          <p:cNvSpPr>
            <a:spLocks noGrp="1"/>
          </p:cNvSpPr>
          <p:nvPr>
            <p:ph idx="1"/>
          </p:nvPr>
        </p:nvSpPr>
        <p:spPr/>
        <p:txBody>
          <a:bodyPr/>
          <a:lstStyle/>
          <a:p>
            <a:pPr marL="457200" indent="-457200">
              <a:buFont typeface="+mj-lt"/>
              <a:buAutoNum type="arabicPeriod"/>
            </a:pPr>
            <a:r>
              <a:rPr lang="en-CA" dirty="0"/>
              <a:t>Create a project, typically in a folder on your computer.</a:t>
            </a:r>
          </a:p>
          <a:p>
            <a:pPr marL="457200" indent="-457200">
              <a:buFont typeface="+mj-lt"/>
              <a:buAutoNum type="arabicPeriod"/>
            </a:pPr>
            <a:endParaRPr lang="en-CA" dirty="0"/>
          </a:p>
          <a:p>
            <a:pPr marL="457200" indent="-457200">
              <a:buFont typeface="+mj-lt"/>
              <a:buAutoNum type="arabicPeriod"/>
            </a:pPr>
            <a:r>
              <a:rPr lang="en-CA" dirty="0"/>
              <a:t>Tell your version control system of choice to track the changes of your project/folder.</a:t>
            </a:r>
          </a:p>
          <a:p>
            <a:pPr marL="457200" indent="-457200">
              <a:buFont typeface="+mj-lt"/>
              <a:buAutoNum type="arabicPeriod"/>
            </a:pPr>
            <a:endParaRPr lang="en-CA" dirty="0"/>
          </a:p>
          <a:p>
            <a:pPr marL="457200" indent="-457200">
              <a:buFont typeface="+mj-lt"/>
              <a:buAutoNum type="arabicPeriod"/>
            </a:pPr>
            <a:r>
              <a:rPr lang="en-CA" dirty="0"/>
              <a:t>Each time your project is in a working state, or you’re going to walk away from it, tell your version control system of choice to save it as the next version.</a:t>
            </a:r>
          </a:p>
          <a:p>
            <a:pPr marL="457200" indent="-457200">
              <a:buFont typeface="+mj-lt"/>
              <a:buAutoNum type="arabicPeriod"/>
            </a:pPr>
            <a:endParaRPr lang="en-CA" dirty="0"/>
          </a:p>
          <a:p>
            <a:pPr marL="457200" indent="-457200">
              <a:buFont typeface="+mj-lt"/>
              <a:buAutoNum type="arabicPeriod"/>
            </a:pPr>
            <a:r>
              <a:rPr lang="en-CA" dirty="0"/>
              <a:t>If you ever need to go back to a previous version, you can ask your version control system to revert to whichever previous version you need.</a:t>
            </a:r>
          </a:p>
          <a:p>
            <a:endParaRPr lang="en-US" dirty="0"/>
          </a:p>
        </p:txBody>
      </p:sp>
      <p:sp>
        <p:nvSpPr>
          <p:cNvPr id="4" name="Date Placeholder 3">
            <a:extLst>
              <a:ext uri="{FF2B5EF4-FFF2-40B4-BE49-F238E27FC236}">
                <a16:creationId xmlns:a16="http://schemas.microsoft.com/office/drawing/2014/main" id="{F698BA77-5B1A-89C7-4E7B-579285815724}"/>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60674649-5236-34D3-061E-8FB12481E525}"/>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58BCB078-784D-12D0-C8A6-2051EE6768B9}"/>
              </a:ext>
            </a:extLst>
          </p:cNvPr>
          <p:cNvSpPr>
            <a:spLocks noGrp="1"/>
          </p:cNvSpPr>
          <p:nvPr>
            <p:ph type="sldNum" sz="quarter" idx="12"/>
          </p:nvPr>
        </p:nvSpPr>
        <p:spPr/>
        <p:txBody>
          <a:bodyPr/>
          <a:lstStyle/>
          <a:p>
            <a:fld id="{7C5CF243-786F-4254-B068-4C9F0B6EA12F}" type="slidenum">
              <a:rPr lang="en-US" altLang="en-US" smtClean="0"/>
              <a:pPr/>
              <a:t>16</a:t>
            </a:fld>
            <a:endParaRPr lang="en-US" altLang="en-US"/>
          </a:p>
        </p:txBody>
      </p:sp>
    </p:spTree>
    <p:extLst>
      <p:ext uri="{BB962C8B-B14F-4D97-AF65-F5344CB8AC3E}">
        <p14:creationId xmlns:p14="http://schemas.microsoft.com/office/powerpoint/2010/main" val="1570870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CCB1-DF31-804F-3F38-A6E436EA5CDD}"/>
              </a:ext>
            </a:extLst>
          </p:cNvPr>
          <p:cNvSpPr>
            <a:spLocks noGrp="1"/>
          </p:cNvSpPr>
          <p:nvPr>
            <p:ph type="title"/>
          </p:nvPr>
        </p:nvSpPr>
        <p:spPr/>
        <p:txBody>
          <a:bodyPr/>
          <a:lstStyle/>
          <a:p>
            <a:r>
              <a:rPr lang="en-US" dirty="0"/>
              <a:t>The Three Stages of Making a commit</a:t>
            </a:r>
          </a:p>
        </p:txBody>
      </p:sp>
      <p:sp>
        <p:nvSpPr>
          <p:cNvPr id="3" name="Content Placeholder 2">
            <a:extLst>
              <a:ext uri="{FF2B5EF4-FFF2-40B4-BE49-F238E27FC236}">
                <a16:creationId xmlns:a16="http://schemas.microsoft.com/office/drawing/2014/main" id="{F64D4C0D-9BCD-DD92-AC1A-8AB522F06019}"/>
              </a:ext>
            </a:extLst>
          </p:cNvPr>
          <p:cNvSpPr>
            <a:spLocks noGrp="1"/>
          </p:cNvSpPr>
          <p:nvPr>
            <p:ph idx="1"/>
          </p:nvPr>
        </p:nvSpPr>
        <p:spPr/>
        <p:txBody>
          <a:bodyPr/>
          <a:lstStyle/>
          <a:p>
            <a:r>
              <a:rPr lang="en-CA" dirty="0"/>
              <a:t>Git has three main states that your files can reside in: </a:t>
            </a:r>
            <a:r>
              <a:rPr lang="en-CA" b="1" dirty="0"/>
              <a:t>modified</a:t>
            </a:r>
            <a:r>
              <a:rPr lang="en-CA" dirty="0"/>
              <a:t>, </a:t>
            </a:r>
            <a:r>
              <a:rPr lang="en-CA" b="1" dirty="0"/>
              <a:t>staged</a:t>
            </a:r>
            <a:r>
              <a:rPr lang="en-CA" dirty="0"/>
              <a:t>, and </a:t>
            </a:r>
            <a:r>
              <a:rPr lang="en-CA" b="1" dirty="0"/>
              <a:t>committed</a:t>
            </a:r>
            <a:r>
              <a:rPr lang="en-CA" dirty="0"/>
              <a:t>:</a:t>
            </a:r>
          </a:p>
          <a:p>
            <a:pPr lvl="1"/>
            <a:r>
              <a:rPr lang="en-CA" b="1" dirty="0"/>
              <a:t>Modified</a:t>
            </a:r>
            <a:r>
              <a:rPr lang="en-CA" dirty="0"/>
              <a:t> means that you have changed the file but have not committed it to your database yet.</a:t>
            </a:r>
          </a:p>
          <a:p>
            <a:pPr lvl="1"/>
            <a:endParaRPr lang="en-CA" dirty="0"/>
          </a:p>
          <a:p>
            <a:pPr lvl="1"/>
            <a:r>
              <a:rPr lang="en-CA" b="1" dirty="0"/>
              <a:t>Staged</a:t>
            </a:r>
            <a:r>
              <a:rPr lang="en-CA" dirty="0"/>
              <a:t> means that you have marked a modified file in its current version to go into your next commit snapshot.</a:t>
            </a:r>
          </a:p>
          <a:p>
            <a:pPr lvl="1"/>
            <a:endParaRPr lang="en-CA" dirty="0"/>
          </a:p>
          <a:p>
            <a:pPr lvl="1"/>
            <a:r>
              <a:rPr lang="en-CA" b="1" dirty="0"/>
              <a:t>Committed</a:t>
            </a:r>
            <a:r>
              <a:rPr lang="en-CA" dirty="0"/>
              <a:t> means that the data is safely stored in your local database.</a:t>
            </a:r>
          </a:p>
          <a:p>
            <a:endParaRPr lang="en-US" dirty="0"/>
          </a:p>
        </p:txBody>
      </p:sp>
      <p:sp>
        <p:nvSpPr>
          <p:cNvPr id="4" name="Date Placeholder 3">
            <a:extLst>
              <a:ext uri="{FF2B5EF4-FFF2-40B4-BE49-F238E27FC236}">
                <a16:creationId xmlns:a16="http://schemas.microsoft.com/office/drawing/2014/main" id="{E199844A-3CE0-AF50-36F8-74995CDD7F22}"/>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84F1AFA6-DE91-30A8-EFD6-8472FD877354}"/>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7071EF8A-84C1-930D-E46C-440268A8E05D}"/>
              </a:ext>
            </a:extLst>
          </p:cNvPr>
          <p:cNvSpPr>
            <a:spLocks noGrp="1"/>
          </p:cNvSpPr>
          <p:nvPr>
            <p:ph type="sldNum" sz="quarter" idx="12"/>
          </p:nvPr>
        </p:nvSpPr>
        <p:spPr/>
        <p:txBody>
          <a:bodyPr/>
          <a:lstStyle/>
          <a:p>
            <a:fld id="{7C5CF243-786F-4254-B068-4C9F0B6EA12F}" type="slidenum">
              <a:rPr lang="en-US" altLang="en-US" smtClean="0"/>
              <a:pPr/>
              <a:t>17</a:t>
            </a:fld>
            <a:endParaRPr lang="en-US" altLang="en-US"/>
          </a:p>
        </p:txBody>
      </p:sp>
    </p:spTree>
    <p:extLst>
      <p:ext uri="{BB962C8B-B14F-4D97-AF65-F5344CB8AC3E}">
        <p14:creationId xmlns:p14="http://schemas.microsoft.com/office/powerpoint/2010/main" val="403918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4C81-3087-1C9A-2C91-D17E4AEDC731}"/>
              </a:ext>
            </a:extLst>
          </p:cNvPr>
          <p:cNvSpPr>
            <a:spLocks noGrp="1"/>
          </p:cNvSpPr>
          <p:nvPr>
            <p:ph type="title"/>
          </p:nvPr>
        </p:nvSpPr>
        <p:spPr/>
        <p:txBody>
          <a:bodyPr/>
          <a:lstStyle/>
          <a:p>
            <a:r>
              <a:rPr lang="en-US" dirty="0"/>
              <a:t>The Three Stages of making a commit</a:t>
            </a:r>
          </a:p>
        </p:txBody>
      </p:sp>
      <p:sp>
        <p:nvSpPr>
          <p:cNvPr id="3" name="Content Placeholder 2">
            <a:extLst>
              <a:ext uri="{FF2B5EF4-FFF2-40B4-BE49-F238E27FC236}">
                <a16:creationId xmlns:a16="http://schemas.microsoft.com/office/drawing/2014/main" id="{78086971-1E33-37AB-272D-99315898A595}"/>
              </a:ext>
            </a:extLst>
          </p:cNvPr>
          <p:cNvSpPr>
            <a:spLocks noGrp="1"/>
          </p:cNvSpPr>
          <p:nvPr>
            <p:ph idx="1"/>
          </p:nvPr>
        </p:nvSpPr>
        <p:spPr/>
        <p:txBody>
          <a:bodyPr/>
          <a:lstStyle/>
          <a:p>
            <a:r>
              <a:rPr lang="en-US" dirty="0"/>
              <a:t>The following diagram describes the three stages of creating a commit and the commands used to move between them:</a:t>
            </a:r>
          </a:p>
          <a:p>
            <a:endParaRPr lang="en-US" dirty="0"/>
          </a:p>
        </p:txBody>
      </p:sp>
      <p:sp>
        <p:nvSpPr>
          <p:cNvPr id="4" name="Date Placeholder 3">
            <a:extLst>
              <a:ext uri="{FF2B5EF4-FFF2-40B4-BE49-F238E27FC236}">
                <a16:creationId xmlns:a16="http://schemas.microsoft.com/office/drawing/2014/main" id="{C5D7B17D-E784-1E21-30C2-F19572FA74E1}"/>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24137FD4-929B-EAB1-22BF-9950D993A076}"/>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A1047851-60C8-8468-76B9-315FB4CCC554}"/>
              </a:ext>
            </a:extLst>
          </p:cNvPr>
          <p:cNvSpPr>
            <a:spLocks noGrp="1"/>
          </p:cNvSpPr>
          <p:nvPr>
            <p:ph type="sldNum" sz="quarter" idx="12"/>
          </p:nvPr>
        </p:nvSpPr>
        <p:spPr/>
        <p:txBody>
          <a:bodyPr/>
          <a:lstStyle/>
          <a:p>
            <a:fld id="{7C5CF243-786F-4254-B068-4C9F0B6EA12F}" type="slidenum">
              <a:rPr lang="en-US" altLang="en-US" smtClean="0"/>
              <a:pPr/>
              <a:t>18</a:t>
            </a:fld>
            <a:endParaRPr lang="en-US" altLang="en-US"/>
          </a:p>
        </p:txBody>
      </p:sp>
      <p:pic>
        <p:nvPicPr>
          <p:cNvPr id="7" name="Picture 6">
            <a:extLst>
              <a:ext uri="{FF2B5EF4-FFF2-40B4-BE49-F238E27FC236}">
                <a16:creationId xmlns:a16="http://schemas.microsoft.com/office/drawing/2014/main" id="{F38C6728-BAFB-6B6F-0204-756E38EDC2C0}"/>
              </a:ext>
            </a:extLst>
          </p:cNvPr>
          <p:cNvPicPr>
            <a:picLocks noChangeAspect="1"/>
          </p:cNvPicPr>
          <p:nvPr/>
        </p:nvPicPr>
        <p:blipFill>
          <a:blip r:embed="rId2"/>
          <a:stretch>
            <a:fillRect/>
          </a:stretch>
        </p:blipFill>
        <p:spPr>
          <a:xfrm>
            <a:off x="1524000" y="2233582"/>
            <a:ext cx="6783701" cy="3739515"/>
          </a:xfrm>
          <a:prstGeom prst="rect">
            <a:avLst/>
          </a:prstGeom>
        </p:spPr>
      </p:pic>
    </p:spTree>
    <p:extLst>
      <p:ext uri="{BB962C8B-B14F-4D97-AF65-F5344CB8AC3E}">
        <p14:creationId xmlns:p14="http://schemas.microsoft.com/office/powerpoint/2010/main" val="240105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EE93E-6E9E-B93D-A5DB-D558210F6648}"/>
              </a:ext>
            </a:extLst>
          </p:cNvPr>
          <p:cNvSpPr>
            <a:spLocks noGrp="1"/>
          </p:cNvSpPr>
          <p:nvPr>
            <p:ph type="title"/>
          </p:nvPr>
        </p:nvSpPr>
        <p:spPr/>
        <p:txBody>
          <a:bodyPr/>
          <a:lstStyle/>
          <a:p>
            <a:r>
              <a:rPr lang="en-US" dirty="0"/>
              <a:t>The Three Stages of Making a commit</a:t>
            </a:r>
          </a:p>
        </p:txBody>
      </p:sp>
      <p:sp>
        <p:nvSpPr>
          <p:cNvPr id="3" name="Content Placeholder 2">
            <a:extLst>
              <a:ext uri="{FF2B5EF4-FFF2-40B4-BE49-F238E27FC236}">
                <a16:creationId xmlns:a16="http://schemas.microsoft.com/office/drawing/2014/main" id="{1D7B6CF0-80A2-4244-8163-FA1C9B8215AA}"/>
              </a:ext>
            </a:extLst>
          </p:cNvPr>
          <p:cNvSpPr>
            <a:spLocks noGrp="1"/>
          </p:cNvSpPr>
          <p:nvPr>
            <p:ph idx="1"/>
          </p:nvPr>
        </p:nvSpPr>
        <p:spPr/>
        <p:txBody>
          <a:bodyPr/>
          <a:lstStyle/>
          <a:p>
            <a:r>
              <a:rPr lang="en-CA" dirty="0"/>
              <a:t>The </a:t>
            </a:r>
            <a:r>
              <a:rPr lang="en-CA" b="1" dirty="0"/>
              <a:t>working tree </a:t>
            </a:r>
            <a:r>
              <a:rPr lang="en-CA" dirty="0"/>
              <a:t>is a single </a:t>
            </a:r>
            <a:r>
              <a:rPr lang="en-CA" b="1" dirty="0"/>
              <a:t>checkout</a:t>
            </a:r>
            <a:r>
              <a:rPr lang="en-CA" dirty="0"/>
              <a:t> of one version of the project. These files are pulled out of the compressed database in the Git directory and placed on disk for you to use or modify.</a:t>
            </a:r>
          </a:p>
          <a:p>
            <a:endParaRPr lang="en-CA" dirty="0"/>
          </a:p>
          <a:p>
            <a:r>
              <a:rPr lang="en-CA" dirty="0"/>
              <a:t>The </a:t>
            </a:r>
            <a:r>
              <a:rPr lang="en-CA" b="1" dirty="0"/>
              <a:t>staging area </a:t>
            </a:r>
            <a:r>
              <a:rPr lang="en-CA" dirty="0"/>
              <a:t>is a file, generally contained in your Git directory, that stores information about what will go into your next commit. Its technical name in Git parlance is the “index”, but the phrase “staging area” works just as well.</a:t>
            </a:r>
          </a:p>
          <a:p>
            <a:endParaRPr lang="en-CA" dirty="0"/>
          </a:p>
          <a:p>
            <a:r>
              <a:rPr lang="en-CA" dirty="0"/>
              <a:t>The </a:t>
            </a:r>
            <a:r>
              <a:rPr lang="en-CA" b="1" dirty="0"/>
              <a:t>Git directory </a:t>
            </a:r>
            <a:r>
              <a:rPr lang="en-CA" dirty="0"/>
              <a:t>is where Git stores the metadata and object database for your project. This is the most important part of Git, and it is what is copied when you </a:t>
            </a:r>
            <a:r>
              <a:rPr lang="en-CA" b="1" dirty="0"/>
              <a:t>clone</a:t>
            </a:r>
            <a:r>
              <a:rPr lang="en-CA" dirty="0"/>
              <a:t> a repository from another computer.</a:t>
            </a:r>
          </a:p>
          <a:p>
            <a:endParaRPr lang="en-US" dirty="0"/>
          </a:p>
        </p:txBody>
      </p:sp>
      <p:sp>
        <p:nvSpPr>
          <p:cNvPr id="4" name="Date Placeholder 3">
            <a:extLst>
              <a:ext uri="{FF2B5EF4-FFF2-40B4-BE49-F238E27FC236}">
                <a16:creationId xmlns:a16="http://schemas.microsoft.com/office/drawing/2014/main" id="{ED6A239E-59E2-5647-E40B-40FBD75A0849}"/>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91A15963-4384-4210-49AF-0853137AC070}"/>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13A7C081-36D0-6400-325C-B15455C5A76F}"/>
              </a:ext>
            </a:extLst>
          </p:cNvPr>
          <p:cNvSpPr>
            <a:spLocks noGrp="1"/>
          </p:cNvSpPr>
          <p:nvPr>
            <p:ph type="sldNum" sz="quarter" idx="12"/>
          </p:nvPr>
        </p:nvSpPr>
        <p:spPr/>
        <p:txBody>
          <a:bodyPr/>
          <a:lstStyle/>
          <a:p>
            <a:fld id="{7C5CF243-786F-4254-B068-4C9F0B6EA12F}" type="slidenum">
              <a:rPr lang="en-US" altLang="en-US" smtClean="0"/>
              <a:pPr/>
              <a:t>19</a:t>
            </a:fld>
            <a:endParaRPr lang="en-US" altLang="en-US"/>
          </a:p>
        </p:txBody>
      </p:sp>
    </p:spTree>
    <p:extLst>
      <p:ext uri="{BB962C8B-B14F-4D97-AF65-F5344CB8AC3E}">
        <p14:creationId xmlns:p14="http://schemas.microsoft.com/office/powerpoint/2010/main" val="327780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8186-CD6E-53D0-66E6-6764879409D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055D4BE2-8F09-6D48-AC83-B182375E9746}"/>
              </a:ext>
            </a:extLst>
          </p:cNvPr>
          <p:cNvSpPr>
            <a:spLocks noGrp="1"/>
          </p:cNvSpPr>
          <p:nvPr>
            <p:ph idx="1"/>
          </p:nvPr>
        </p:nvSpPr>
        <p:spPr/>
        <p:txBody>
          <a:bodyPr/>
          <a:lstStyle/>
          <a:p>
            <a:pPr eaLnBrk="1" hangingPunct="1">
              <a:buFont typeface="Wingdings" panose="05000000000000000000" pitchFamily="2" charset="2"/>
              <a:buNone/>
            </a:pPr>
            <a:r>
              <a:rPr lang="en-US" altLang="en-US" b="1" dirty="0"/>
              <a:t>Objectives:</a:t>
            </a:r>
          </a:p>
          <a:p>
            <a:pPr eaLnBrk="1" hangingPunct="1">
              <a:buFont typeface="Wingdings" panose="05000000000000000000" pitchFamily="2" charset="2"/>
              <a:buNone/>
            </a:pPr>
            <a:endParaRPr lang="en-US" altLang="en-US" dirty="0"/>
          </a:p>
          <a:p>
            <a:r>
              <a:rPr lang="en-US" dirty="0"/>
              <a:t>Understand how to manage multiple projects.</a:t>
            </a:r>
          </a:p>
          <a:p>
            <a:pPr marL="0" indent="0">
              <a:buNone/>
            </a:pPr>
            <a:endParaRPr lang="en-US" dirty="0"/>
          </a:p>
          <a:p>
            <a:r>
              <a:rPr lang="en-US" dirty="0"/>
              <a:t>Create Repositories, branches and track changes.</a:t>
            </a:r>
          </a:p>
          <a:p>
            <a:endParaRPr lang="en-US" dirty="0"/>
          </a:p>
          <a:p>
            <a:r>
              <a:rPr lang="en-US" dirty="0"/>
              <a:t>Installing git</a:t>
            </a:r>
          </a:p>
          <a:p>
            <a:endParaRPr lang="en-US" dirty="0"/>
          </a:p>
          <a:p>
            <a:r>
              <a:rPr lang="en-US" dirty="0"/>
              <a:t>Setup a GitHub Account</a:t>
            </a:r>
          </a:p>
        </p:txBody>
      </p:sp>
      <p:sp>
        <p:nvSpPr>
          <p:cNvPr id="4" name="Date Placeholder 3">
            <a:extLst>
              <a:ext uri="{FF2B5EF4-FFF2-40B4-BE49-F238E27FC236}">
                <a16:creationId xmlns:a16="http://schemas.microsoft.com/office/drawing/2014/main" id="{E74826F3-B44C-F896-73DA-E854B6424874}"/>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58CF915F-D45A-E895-96F4-EB72F21CD149}"/>
              </a:ext>
            </a:extLst>
          </p:cNvPr>
          <p:cNvSpPr>
            <a:spLocks noGrp="1"/>
          </p:cNvSpPr>
          <p:nvPr>
            <p:ph type="ftr" sz="quarter" idx="11"/>
          </p:nvPr>
        </p:nvSpPr>
        <p:spPr/>
        <p:txBody>
          <a:bodyPr/>
          <a:lstStyle/>
          <a:p>
            <a:pPr>
              <a:defRPr/>
            </a:pPr>
            <a:r>
              <a:rPr lang="en-US" dirty="0"/>
              <a:t>Web Application Development</a:t>
            </a:r>
          </a:p>
        </p:txBody>
      </p:sp>
      <p:sp>
        <p:nvSpPr>
          <p:cNvPr id="6" name="Slide Number Placeholder 5">
            <a:extLst>
              <a:ext uri="{FF2B5EF4-FFF2-40B4-BE49-F238E27FC236}">
                <a16:creationId xmlns:a16="http://schemas.microsoft.com/office/drawing/2014/main" id="{F557EED1-65E4-764D-2E4F-CC39C95E87E9}"/>
              </a:ext>
            </a:extLst>
          </p:cNvPr>
          <p:cNvSpPr>
            <a:spLocks noGrp="1"/>
          </p:cNvSpPr>
          <p:nvPr>
            <p:ph type="sldNum" sz="quarter" idx="12"/>
          </p:nvPr>
        </p:nvSpPr>
        <p:spPr/>
        <p:txBody>
          <a:bodyPr/>
          <a:lstStyle/>
          <a:p>
            <a:fld id="{7C5CF243-786F-4254-B068-4C9F0B6EA12F}" type="slidenum">
              <a:rPr lang="en-US" altLang="en-US" smtClean="0"/>
              <a:pPr/>
              <a:t>2</a:t>
            </a:fld>
            <a:endParaRPr lang="en-US" altLang="en-US"/>
          </a:p>
        </p:txBody>
      </p:sp>
    </p:spTree>
    <p:extLst>
      <p:ext uri="{BB962C8B-B14F-4D97-AF65-F5344CB8AC3E}">
        <p14:creationId xmlns:p14="http://schemas.microsoft.com/office/powerpoint/2010/main" val="321184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B522-E84E-9934-242B-B2B143E1C93C}"/>
              </a:ext>
            </a:extLst>
          </p:cNvPr>
          <p:cNvSpPr>
            <a:spLocks noGrp="1"/>
          </p:cNvSpPr>
          <p:nvPr>
            <p:ph type="title"/>
          </p:nvPr>
        </p:nvSpPr>
        <p:spPr/>
        <p:txBody>
          <a:bodyPr/>
          <a:lstStyle/>
          <a:p>
            <a:r>
              <a:rPr lang="en-US" dirty="0"/>
              <a:t>The Command Line</a:t>
            </a:r>
          </a:p>
        </p:txBody>
      </p:sp>
      <p:sp>
        <p:nvSpPr>
          <p:cNvPr id="3" name="Content Placeholder 2">
            <a:extLst>
              <a:ext uri="{FF2B5EF4-FFF2-40B4-BE49-F238E27FC236}">
                <a16:creationId xmlns:a16="http://schemas.microsoft.com/office/drawing/2014/main" id="{F3D9FB80-099F-53D7-FB25-7E6E08701A4D}"/>
              </a:ext>
            </a:extLst>
          </p:cNvPr>
          <p:cNvSpPr>
            <a:spLocks noGrp="1"/>
          </p:cNvSpPr>
          <p:nvPr>
            <p:ph idx="1"/>
          </p:nvPr>
        </p:nvSpPr>
        <p:spPr/>
        <p:txBody>
          <a:bodyPr/>
          <a:lstStyle/>
          <a:p>
            <a:r>
              <a:rPr lang="en-CA" dirty="0"/>
              <a:t>There are a lot of different ways to use Git. </a:t>
            </a:r>
          </a:p>
          <a:p>
            <a:r>
              <a:rPr lang="en-CA" dirty="0"/>
              <a:t>There are the original command-line tools, and there are many </a:t>
            </a:r>
            <a:r>
              <a:rPr lang="en-CA" b="1" dirty="0"/>
              <a:t>graphical user interfaces </a:t>
            </a:r>
            <a:r>
              <a:rPr lang="en-CA" dirty="0"/>
              <a:t>of varying capabilities. </a:t>
            </a:r>
          </a:p>
          <a:p>
            <a:r>
              <a:rPr lang="en-CA" dirty="0"/>
              <a:t>The command line is the only place you can run </a:t>
            </a:r>
            <a:r>
              <a:rPr lang="en-CA" b="1" dirty="0"/>
              <a:t>all</a:t>
            </a:r>
            <a:r>
              <a:rPr lang="en-CA" dirty="0"/>
              <a:t> Git commands — most of the GUIs implement only a </a:t>
            </a:r>
            <a:r>
              <a:rPr lang="en-CA" b="1" dirty="0"/>
              <a:t>partial subset </a:t>
            </a:r>
            <a:r>
              <a:rPr lang="en-CA" dirty="0"/>
              <a:t>of Git functionality for simplicity. </a:t>
            </a:r>
          </a:p>
          <a:p>
            <a:endParaRPr lang="en-CA" dirty="0"/>
          </a:p>
          <a:p>
            <a:r>
              <a:rPr lang="en-CA" dirty="0"/>
              <a:t>If you know how to run the command-line version, you can probably also figure out how to run the GUI version, while the opposite is not necessarily true. </a:t>
            </a:r>
          </a:p>
          <a:p>
            <a:endParaRPr lang="en-CA" dirty="0"/>
          </a:p>
          <a:p>
            <a:r>
              <a:rPr lang="en-CA" dirty="0"/>
              <a:t>We’ll go over various GUI options later in this lesson</a:t>
            </a:r>
          </a:p>
          <a:p>
            <a:endParaRPr lang="en-US" dirty="0"/>
          </a:p>
        </p:txBody>
      </p:sp>
      <p:sp>
        <p:nvSpPr>
          <p:cNvPr id="4" name="Date Placeholder 3">
            <a:extLst>
              <a:ext uri="{FF2B5EF4-FFF2-40B4-BE49-F238E27FC236}">
                <a16:creationId xmlns:a16="http://schemas.microsoft.com/office/drawing/2014/main" id="{D759EB04-2FC3-941A-DCF3-35C819833017}"/>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197E9D42-CBAA-5166-1689-67D847D99D3F}"/>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92011389-B03D-FDFA-DBA0-6A07628F02E5}"/>
              </a:ext>
            </a:extLst>
          </p:cNvPr>
          <p:cNvSpPr>
            <a:spLocks noGrp="1"/>
          </p:cNvSpPr>
          <p:nvPr>
            <p:ph type="sldNum" sz="quarter" idx="12"/>
          </p:nvPr>
        </p:nvSpPr>
        <p:spPr/>
        <p:txBody>
          <a:bodyPr/>
          <a:lstStyle/>
          <a:p>
            <a:fld id="{7C5CF243-786F-4254-B068-4C9F0B6EA12F}" type="slidenum">
              <a:rPr lang="en-US" altLang="en-US" smtClean="0"/>
              <a:pPr/>
              <a:t>20</a:t>
            </a:fld>
            <a:endParaRPr lang="en-US" altLang="en-US"/>
          </a:p>
        </p:txBody>
      </p:sp>
    </p:spTree>
    <p:extLst>
      <p:ext uri="{BB962C8B-B14F-4D97-AF65-F5344CB8AC3E}">
        <p14:creationId xmlns:p14="http://schemas.microsoft.com/office/powerpoint/2010/main" val="103762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3A13-30C1-F114-FE3E-13FC058B38BD}"/>
              </a:ext>
            </a:extLst>
          </p:cNvPr>
          <p:cNvSpPr>
            <a:spLocks noGrp="1"/>
          </p:cNvSpPr>
          <p:nvPr>
            <p:ph type="title"/>
          </p:nvPr>
        </p:nvSpPr>
        <p:spPr/>
        <p:txBody>
          <a:bodyPr/>
          <a:lstStyle/>
          <a:p>
            <a:r>
              <a:rPr lang="en-US" dirty="0"/>
              <a:t>The Command Line</a:t>
            </a:r>
          </a:p>
        </p:txBody>
      </p:sp>
      <p:sp>
        <p:nvSpPr>
          <p:cNvPr id="3" name="Content Placeholder 2">
            <a:extLst>
              <a:ext uri="{FF2B5EF4-FFF2-40B4-BE49-F238E27FC236}">
                <a16:creationId xmlns:a16="http://schemas.microsoft.com/office/drawing/2014/main" id="{E74150A6-7BC3-D40F-AA7D-D614EEEB9D06}"/>
              </a:ext>
            </a:extLst>
          </p:cNvPr>
          <p:cNvSpPr>
            <a:spLocks noGrp="1"/>
          </p:cNvSpPr>
          <p:nvPr>
            <p:ph idx="1"/>
          </p:nvPr>
        </p:nvSpPr>
        <p:spPr>
          <a:xfrm>
            <a:off x="931606" y="873125"/>
            <a:ext cx="8077200" cy="5257800"/>
          </a:xfrm>
        </p:spPr>
        <p:txBody>
          <a:bodyPr/>
          <a:lstStyle/>
          <a:p>
            <a:r>
              <a:rPr lang="en-CA" dirty="0"/>
              <a:t>While your choice of graphical client is a matter of personal taste, </a:t>
            </a:r>
            <a:r>
              <a:rPr lang="en-CA" b="1" dirty="0"/>
              <a:t>all</a:t>
            </a:r>
            <a:r>
              <a:rPr lang="en-CA" dirty="0"/>
              <a:t> users will have the command-line tools installed and available.</a:t>
            </a:r>
          </a:p>
          <a:p>
            <a:endParaRPr lang="en-US" dirty="0"/>
          </a:p>
          <a:p>
            <a:endParaRPr lang="en-US" dirty="0"/>
          </a:p>
        </p:txBody>
      </p:sp>
      <p:sp>
        <p:nvSpPr>
          <p:cNvPr id="4" name="Date Placeholder 3">
            <a:extLst>
              <a:ext uri="{FF2B5EF4-FFF2-40B4-BE49-F238E27FC236}">
                <a16:creationId xmlns:a16="http://schemas.microsoft.com/office/drawing/2014/main" id="{ADF8717A-41F4-AA1F-800B-F8C73E84935D}"/>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062E10B4-2660-8A26-DA16-B3E9E5500FA5}"/>
              </a:ext>
            </a:extLst>
          </p:cNvPr>
          <p:cNvSpPr>
            <a:spLocks noGrp="1"/>
          </p:cNvSpPr>
          <p:nvPr>
            <p:ph type="ftr" sz="quarter" idx="11"/>
          </p:nvPr>
        </p:nvSpPr>
        <p:spPr/>
        <p:txBody>
          <a:bodyPr/>
          <a:lstStyle/>
          <a:p>
            <a:pPr>
              <a:defRPr/>
            </a:pPr>
            <a:r>
              <a:rPr lang="en-US" dirty="0"/>
              <a:t>Web Application Development</a:t>
            </a:r>
          </a:p>
        </p:txBody>
      </p:sp>
      <p:sp>
        <p:nvSpPr>
          <p:cNvPr id="6" name="Slide Number Placeholder 5">
            <a:extLst>
              <a:ext uri="{FF2B5EF4-FFF2-40B4-BE49-F238E27FC236}">
                <a16:creationId xmlns:a16="http://schemas.microsoft.com/office/drawing/2014/main" id="{EB8D44B3-8C2A-4430-9962-5260458FA578}"/>
              </a:ext>
            </a:extLst>
          </p:cNvPr>
          <p:cNvSpPr>
            <a:spLocks noGrp="1"/>
          </p:cNvSpPr>
          <p:nvPr>
            <p:ph type="sldNum" sz="quarter" idx="12"/>
          </p:nvPr>
        </p:nvSpPr>
        <p:spPr/>
        <p:txBody>
          <a:bodyPr/>
          <a:lstStyle/>
          <a:p>
            <a:fld id="{7C5CF243-786F-4254-B068-4C9F0B6EA12F}" type="slidenum">
              <a:rPr lang="en-US" altLang="en-US" smtClean="0"/>
              <a:pPr/>
              <a:t>21</a:t>
            </a:fld>
            <a:endParaRPr lang="en-US" altLang="en-US"/>
          </a:p>
        </p:txBody>
      </p:sp>
      <p:pic>
        <p:nvPicPr>
          <p:cNvPr id="7" name="Picture 6">
            <a:extLst>
              <a:ext uri="{FF2B5EF4-FFF2-40B4-BE49-F238E27FC236}">
                <a16:creationId xmlns:a16="http://schemas.microsoft.com/office/drawing/2014/main" id="{7434D1CD-06CB-F053-A87D-F4FEC21878E8}"/>
              </a:ext>
            </a:extLst>
          </p:cNvPr>
          <p:cNvPicPr>
            <a:picLocks noChangeAspect="1"/>
          </p:cNvPicPr>
          <p:nvPr/>
        </p:nvPicPr>
        <p:blipFill>
          <a:blip r:embed="rId2"/>
          <a:stretch>
            <a:fillRect/>
          </a:stretch>
        </p:blipFill>
        <p:spPr>
          <a:xfrm>
            <a:off x="1371600" y="2446373"/>
            <a:ext cx="3879391" cy="1708091"/>
          </a:xfrm>
          <a:prstGeom prst="rect">
            <a:avLst/>
          </a:prstGeom>
        </p:spPr>
      </p:pic>
      <p:pic>
        <p:nvPicPr>
          <p:cNvPr id="8" name="Picture 7">
            <a:extLst>
              <a:ext uri="{FF2B5EF4-FFF2-40B4-BE49-F238E27FC236}">
                <a16:creationId xmlns:a16="http://schemas.microsoft.com/office/drawing/2014/main" id="{9DC49316-63B9-5565-CE0C-F2A17307458A}"/>
              </a:ext>
            </a:extLst>
          </p:cNvPr>
          <p:cNvPicPr>
            <a:picLocks noChangeAspect="1"/>
          </p:cNvPicPr>
          <p:nvPr/>
        </p:nvPicPr>
        <p:blipFill rotWithShape="1">
          <a:blip r:embed="rId3"/>
          <a:srcRect r="14639" b="17688"/>
          <a:stretch/>
        </p:blipFill>
        <p:spPr>
          <a:xfrm>
            <a:off x="4716043" y="4464026"/>
            <a:ext cx="4292763" cy="1770086"/>
          </a:xfrm>
          <a:prstGeom prst="rect">
            <a:avLst/>
          </a:prstGeom>
        </p:spPr>
      </p:pic>
      <p:sp>
        <p:nvSpPr>
          <p:cNvPr id="9" name="TextBox 8">
            <a:extLst>
              <a:ext uri="{FF2B5EF4-FFF2-40B4-BE49-F238E27FC236}">
                <a16:creationId xmlns:a16="http://schemas.microsoft.com/office/drawing/2014/main" id="{89D73299-4C14-DCB6-CF12-00575110DCB9}"/>
              </a:ext>
            </a:extLst>
          </p:cNvPr>
          <p:cNvSpPr txBox="1"/>
          <p:nvPr/>
        </p:nvSpPr>
        <p:spPr>
          <a:xfrm>
            <a:off x="5105400" y="4035957"/>
            <a:ext cx="3589340" cy="369332"/>
          </a:xfrm>
          <a:prstGeom prst="rect">
            <a:avLst/>
          </a:prstGeom>
          <a:noFill/>
        </p:spPr>
        <p:txBody>
          <a:bodyPr wrap="square" rtlCol="0">
            <a:spAutoFit/>
          </a:bodyPr>
          <a:lstStyle/>
          <a:p>
            <a:r>
              <a:rPr lang="en-CA" sz="1800" dirty="0">
                <a:latin typeface="Helvetica Neue" panose="02000503000000020004" pitchFamily="2" charset="0"/>
                <a:ea typeface="Helvetica Neue" panose="02000503000000020004" pitchFamily="2" charset="0"/>
                <a:cs typeface="Helvetica Neue" panose="02000503000000020004" pitchFamily="2" charset="0"/>
              </a:rPr>
              <a:t>  Command Prompt Windows 10</a:t>
            </a:r>
          </a:p>
        </p:txBody>
      </p:sp>
      <p:sp>
        <p:nvSpPr>
          <p:cNvPr id="10" name="TextBox 9">
            <a:extLst>
              <a:ext uri="{FF2B5EF4-FFF2-40B4-BE49-F238E27FC236}">
                <a16:creationId xmlns:a16="http://schemas.microsoft.com/office/drawing/2014/main" id="{7F06E354-5D76-5DF5-3B7F-9C5F515D9D43}"/>
              </a:ext>
            </a:extLst>
          </p:cNvPr>
          <p:cNvSpPr txBox="1"/>
          <p:nvPr/>
        </p:nvSpPr>
        <p:spPr>
          <a:xfrm>
            <a:off x="1408471" y="2025678"/>
            <a:ext cx="3733800" cy="369332"/>
          </a:xfrm>
          <a:prstGeom prst="rect">
            <a:avLst/>
          </a:prstGeom>
          <a:noFill/>
        </p:spPr>
        <p:txBody>
          <a:bodyPr wrap="square" rtlCol="0">
            <a:spAutoFit/>
          </a:bodyPr>
          <a:lstStyle/>
          <a:p>
            <a:r>
              <a:rPr lang="en-CA" sz="1800" dirty="0">
                <a:latin typeface="Helvetica Neue" panose="02000503000000020004" pitchFamily="2" charset="0"/>
                <a:ea typeface="Helvetica Neue" panose="02000503000000020004" pitchFamily="2" charset="0"/>
                <a:cs typeface="Helvetica Neue" panose="02000503000000020004" pitchFamily="2" charset="0"/>
              </a:rPr>
              <a:t>     </a:t>
            </a:r>
            <a:r>
              <a:rPr lang="en-CA" dirty="0" err="1">
                <a:latin typeface="Helvetica Neue" panose="02000503000000020004" pitchFamily="2" charset="0"/>
                <a:ea typeface="Helvetica Neue" panose="02000503000000020004" pitchFamily="2" charset="0"/>
                <a:cs typeface="Helvetica Neue" panose="02000503000000020004" pitchFamily="2" charset="0"/>
              </a:rPr>
              <a:t>i</a:t>
            </a:r>
            <a:r>
              <a:rPr lang="en-CA" sz="1800" dirty="0" err="1">
                <a:latin typeface="Helvetica Neue" panose="02000503000000020004" pitchFamily="2" charset="0"/>
                <a:ea typeface="Helvetica Neue" panose="02000503000000020004" pitchFamily="2" charset="0"/>
                <a:cs typeface="Helvetica Neue" panose="02000503000000020004" pitchFamily="2" charset="0"/>
              </a:rPr>
              <a:t>Term</a:t>
            </a:r>
            <a:r>
              <a:rPr lang="en-CA" sz="1800" dirty="0">
                <a:latin typeface="Helvetica Neue" panose="02000503000000020004" pitchFamily="2" charset="0"/>
                <a:ea typeface="Helvetica Neue" panose="02000503000000020004" pitchFamily="2" charset="0"/>
                <a:cs typeface="Helvetica Neue" panose="02000503000000020004" pitchFamily="2" charset="0"/>
              </a:rPr>
              <a:t> MacOS</a:t>
            </a:r>
          </a:p>
        </p:txBody>
      </p:sp>
    </p:spTree>
    <p:extLst>
      <p:ext uri="{BB962C8B-B14F-4D97-AF65-F5344CB8AC3E}">
        <p14:creationId xmlns:p14="http://schemas.microsoft.com/office/powerpoint/2010/main" val="3980354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964B-B02B-E8A0-E672-48421E4EC774}"/>
              </a:ext>
            </a:extLst>
          </p:cNvPr>
          <p:cNvSpPr>
            <a:spLocks noGrp="1"/>
          </p:cNvSpPr>
          <p:nvPr>
            <p:ph type="title"/>
          </p:nvPr>
        </p:nvSpPr>
        <p:spPr/>
        <p:txBody>
          <a:bodyPr/>
          <a:lstStyle/>
          <a:p>
            <a:r>
              <a:rPr lang="en-US" dirty="0">
                <a:solidFill>
                  <a:schemeClr val="tx1"/>
                </a:solidFill>
              </a:rPr>
              <a:t>Installing git</a:t>
            </a:r>
            <a:endParaRPr lang="en-US" dirty="0"/>
          </a:p>
        </p:txBody>
      </p:sp>
      <p:sp>
        <p:nvSpPr>
          <p:cNvPr id="3" name="Content Placeholder 2">
            <a:extLst>
              <a:ext uri="{FF2B5EF4-FFF2-40B4-BE49-F238E27FC236}">
                <a16:creationId xmlns:a16="http://schemas.microsoft.com/office/drawing/2014/main" id="{AB18B047-EBF7-67D6-EF58-65889742219F}"/>
              </a:ext>
            </a:extLst>
          </p:cNvPr>
          <p:cNvSpPr>
            <a:spLocks noGrp="1"/>
          </p:cNvSpPr>
          <p:nvPr>
            <p:ph idx="1"/>
          </p:nvPr>
        </p:nvSpPr>
        <p:spPr/>
        <p:txBody>
          <a:bodyPr/>
          <a:lstStyle/>
          <a:p>
            <a:r>
              <a:rPr lang="en-CA" dirty="0"/>
              <a:t>Before you start using Git, you have to make it available on your computer. </a:t>
            </a:r>
          </a:p>
          <a:p>
            <a:endParaRPr lang="en-CA" dirty="0"/>
          </a:p>
          <a:p>
            <a:r>
              <a:rPr lang="en-CA" dirty="0"/>
              <a:t>Even if it’s already installed, it’s probably a good idea to update to the latest version. </a:t>
            </a:r>
          </a:p>
          <a:p>
            <a:endParaRPr lang="en-CA" dirty="0"/>
          </a:p>
          <a:p>
            <a:r>
              <a:rPr lang="en-CA" dirty="0"/>
              <a:t>You can either install it as a package or via another installer, or download the source code and compile it yourself.</a:t>
            </a:r>
            <a:endParaRPr lang="en-US" dirty="0"/>
          </a:p>
          <a:p>
            <a:endParaRPr lang="en-US" dirty="0"/>
          </a:p>
        </p:txBody>
      </p:sp>
      <p:sp>
        <p:nvSpPr>
          <p:cNvPr id="4" name="Date Placeholder 3">
            <a:extLst>
              <a:ext uri="{FF2B5EF4-FFF2-40B4-BE49-F238E27FC236}">
                <a16:creationId xmlns:a16="http://schemas.microsoft.com/office/drawing/2014/main" id="{87A817CD-A137-243D-326F-43A15E893C9D}"/>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773E4F71-7508-3315-4E5C-36A39788F4CA}"/>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3E59D6DE-D4A6-DA48-2969-DF944B090475}"/>
              </a:ext>
            </a:extLst>
          </p:cNvPr>
          <p:cNvSpPr>
            <a:spLocks noGrp="1"/>
          </p:cNvSpPr>
          <p:nvPr>
            <p:ph type="sldNum" sz="quarter" idx="12"/>
          </p:nvPr>
        </p:nvSpPr>
        <p:spPr/>
        <p:txBody>
          <a:bodyPr/>
          <a:lstStyle/>
          <a:p>
            <a:fld id="{7C5CF243-786F-4254-B068-4C9F0B6EA12F}" type="slidenum">
              <a:rPr lang="en-US" altLang="en-US" smtClean="0"/>
              <a:pPr/>
              <a:t>22</a:t>
            </a:fld>
            <a:endParaRPr lang="en-US" altLang="en-US"/>
          </a:p>
        </p:txBody>
      </p:sp>
    </p:spTree>
    <p:extLst>
      <p:ext uri="{BB962C8B-B14F-4D97-AF65-F5344CB8AC3E}">
        <p14:creationId xmlns:p14="http://schemas.microsoft.com/office/powerpoint/2010/main" val="105192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736C-E60A-C1F6-66ED-874B4C19618A}"/>
              </a:ext>
            </a:extLst>
          </p:cNvPr>
          <p:cNvSpPr>
            <a:spLocks noGrp="1"/>
          </p:cNvSpPr>
          <p:nvPr>
            <p:ph type="title"/>
          </p:nvPr>
        </p:nvSpPr>
        <p:spPr/>
        <p:txBody>
          <a:bodyPr/>
          <a:lstStyle/>
          <a:p>
            <a:r>
              <a:rPr lang="en-US" dirty="0"/>
              <a:t>Installing Git (continued)</a:t>
            </a:r>
          </a:p>
        </p:txBody>
      </p:sp>
      <p:sp>
        <p:nvSpPr>
          <p:cNvPr id="3" name="Content Placeholder 2">
            <a:extLst>
              <a:ext uri="{FF2B5EF4-FFF2-40B4-BE49-F238E27FC236}">
                <a16:creationId xmlns:a16="http://schemas.microsoft.com/office/drawing/2014/main" id="{00216285-8A2D-6ECB-5964-D2D598918D2B}"/>
              </a:ext>
            </a:extLst>
          </p:cNvPr>
          <p:cNvSpPr>
            <a:spLocks noGrp="1"/>
          </p:cNvSpPr>
          <p:nvPr>
            <p:ph idx="1"/>
          </p:nvPr>
        </p:nvSpPr>
        <p:spPr/>
        <p:txBody>
          <a:bodyPr/>
          <a:lstStyle/>
          <a:p>
            <a:r>
              <a:rPr lang="en-CA" b="1" dirty="0"/>
              <a:t>Installing on Windows</a:t>
            </a:r>
          </a:p>
          <a:p>
            <a:r>
              <a:rPr lang="en-CA" dirty="0"/>
              <a:t>The most official build is available for download on the Git website. Just go to </a:t>
            </a:r>
            <a:r>
              <a:rPr lang="en-CA" dirty="0">
                <a:hlinkClick r:id="rId2"/>
              </a:rPr>
              <a:t>https://git-scm.com/download/win</a:t>
            </a:r>
            <a:r>
              <a:rPr lang="en-CA" dirty="0"/>
              <a:t> and the download will start automatically.</a:t>
            </a:r>
            <a:endParaRPr lang="en-CA" b="1" dirty="0"/>
          </a:p>
          <a:p>
            <a:endParaRPr lang="en-US" dirty="0"/>
          </a:p>
        </p:txBody>
      </p:sp>
      <p:sp>
        <p:nvSpPr>
          <p:cNvPr id="4" name="Date Placeholder 3">
            <a:extLst>
              <a:ext uri="{FF2B5EF4-FFF2-40B4-BE49-F238E27FC236}">
                <a16:creationId xmlns:a16="http://schemas.microsoft.com/office/drawing/2014/main" id="{227F51B1-20F4-9353-8729-90E62FC72ECB}"/>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D1B45F33-80C2-885E-A119-DEBEA741EA21}"/>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3DBD3FF7-394F-3E2B-0918-7100021E6C2F}"/>
              </a:ext>
            </a:extLst>
          </p:cNvPr>
          <p:cNvSpPr>
            <a:spLocks noGrp="1"/>
          </p:cNvSpPr>
          <p:nvPr>
            <p:ph type="sldNum" sz="quarter" idx="12"/>
          </p:nvPr>
        </p:nvSpPr>
        <p:spPr/>
        <p:txBody>
          <a:bodyPr/>
          <a:lstStyle/>
          <a:p>
            <a:fld id="{7C5CF243-786F-4254-B068-4C9F0B6EA12F}" type="slidenum">
              <a:rPr lang="en-US" altLang="en-US" smtClean="0"/>
              <a:pPr/>
              <a:t>23</a:t>
            </a:fld>
            <a:endParaRPr lang="en-US" altLang="en-US"/>
          </a:p>
        </p:txBody>
      </p:sp>
      <p:pic>
        <p:nvPicPr>
          <p:cNvPr id="7" name="Picture 6">
            <a:extLst>
              <a:ext uri="{FF2B5EF4-FFF2-40B4-BE49-F238E27FC236}">
                <a16:creationId xmlns:a16="http://schemas.microsoft.com/office/drawing/2014/main" id="{A2C8FDE1-9FDE-5BAC-C030-B58C09C4B823}"/>
              </a:ext>
            </a:extLst>
          </p:cNvPr>
          <p:cNvPicPr>
            <a:picLocks noChangeAspect="1"/>
          </p:cNvPicPr>
          <p:nvPr/>
        </p:nvPicPr>
        <p:blipFill>
          <a:blip r:embed="rId3"/>
          <a:stretch>
            <a:fillRect/>
          </a:stretch>
        </p:blipFill>
        <p:spPr>
          <a:xfrm>
            <a:off x="1168549" y="2953781"/>
            <a:ext cx="7264101" cy="2989819"/>
          </a:xfrm>
          <a:prstGeom prst="rect">
            <a:avLst/>
          </a:prstGeom>
        </p:spPr>
      </p:pic>
    </p:spTree>
    <p:extLst>
      <p:ext uri="{BB962C8B-B14F-4D97-AF65-F5344CB8AC3E}">
        <p14:creationId xmlns:p14="http://schemas.microsoft.com/office/powerpoint/2010/main" val="2812418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EAC3-3560-93C4-3B2B-A4B74326E175}"/>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1855100A-9C4C-A5BB-9BC1-4DFCD4311105}"/>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0FE62C92-EF05-5C9F-72A7-5254EAE7B5B9}"/>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44C158FF-DD3D-C184-98CB-E7102B5E5CD2}"/>
              </a:ext>
            </a:extLst>
          </p:cNvPr>
          <p:cNvSpPr>
            <a:spLocks noGrp="1"/>
          </p:cNvSpPr>
          <p:nvPr>
            <p:ph type="sldNum" sz="quarter" idx="12"/>
          </p:nvPr>
        </p:nvSpPr>
        <p:spPr/>
        <p:txBody>
          <a:bodyPr/>
          <a:lstStyle/>
          <a:p>
            <a:fld id="{7C5CF243-786F-4254-B068-4C9F0B6EA12F}" type="slidenum">
              <a:rPr lang="en-US" altLang="en-US" smtClean="0"/>
              <a:pPr/>
              <a:t>24</a:t>
            </a:fld>
            <a:endParaRPr lang="en-US" altLang="en-US"/>
          </a:p>
        </p:txBody>
      </p:sp>
      <p:pic>
        <p:nvPicPr>
          <p:cNvPr id="7" name="Content Placeholder 4">
            <a:extLst>
              <a:ext uri="{FF2B5EF4-FFF2-40B4-BE49-F238E27FC236}">
                <a16:creationId xmlns:a16="http://schemas.microsoft.com/office/drawing/2014/main" id="{7F43758A-B0C8-B005-4C50-AA3E3AC7B296}"/>
              </a:ext>
            </a:extLst>
          </p:cNvPr>
          <p:cNvPicPr>
            <a:picLocks noGrp="1" noChangeAspect="1"/>
          </p:cNvPicPr>
          <p:nvPr>
            <p:ph idx="1"/>
          </p:nvPr>
        </p:nvPicPr>
        <p:blipFill>
          <a:blip r:embed="rId2"/>
          <a:stretch>
            <a:fillRect/>
          </a:stretch>
        </p:blipFill>
        <p:spPr>
          <a:xfrm>
            <a:off x="2424112" y="2133600"/>
            <a:ext cx="4752975" cy="3686175"/>
          </a:xfrm>
        </p:spPr>
      </p:pic>
    </p:spTree>
    <p:extLst>
      <p:ext uri="{BB962C8B-B14F-4D97-AF65-F5344CB8AC3E}">
        <p14:creationId xmlns:p14="http://schemas.microsoft.com/office/powerpoint/2010/main" val="3090733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7497-26AD-2F62-D20B-0E004890AAAD}"/>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E470925E-96C1-78E8-6ADB-A2955BC4F916}"/>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66CD6C80-8CFA-93B4-B4B7-31572E3493D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4531E0B4-1095-3F57-39BC-93AFA4DE4E8C}"/>
              </a:ext>
            </a:extLst>
          </p:cNvPr>
          <p:cNvSpPr>
            <a:spLocks noGrp="1"/>
          </p:cNvSpPr>
          <p:nvPr>
            <p:ph type="sldNum" sz="quarter" idx="12"/>
          </p:nvPr>
        </p:nvSpPr>
        <p:spPr/>
        <p:txBody>
          <a:bodyPr/>
          <a:lstStyle/>
          <a:p>
            <a:fld id="{7C5CF243-786F-4254-B068-4C9F0B6EA12F}" type="slidenum">
              <a:rPr lang="en-US" altLang="en-US" smtClean="0"/>
              <a:pPr/>
              <a:t>25</a:t>
            </a:fld>
            <a:endParaRPr lang="en-US" altLang="en-US"/>
          </a:p>
        </p:txBody>
      </p:sp>
      <p:pic>
        <p:nvPicPr>
          <p:cNvPr id="7" name="Content Placeholder 6">
            <a:extLst>
              <a:ext uri="{FF2B5EF4-FFF2-40B4-BE49-F238E27FC236}">
                <a16:creationId xmlns:a16="http://schemas.microsoft.com/office/drawing/2014/main" id="{822C4194-2E55-5BC5-6603-9ED054B72AF3}"/>
              </a:ext>
            </a:extLst>
          </p:cNvPr>
          <p:cNvPicPr>
            <a:picLocks noGrp="1" noChangeAspect="1"/>
          </p:cNvPicPr>
          <p:nvPr>
            <p:ph idx="1"/>
          </p:nvPr>
        </p:nvPicPr>
        <p:blipFill>
          <a:blip r:embed="rId2"/>
          <a:stretch>
            <a:fillRect/>
          </a:stretch>
        </p:blipFill>
        <p:spPr>
          <a:xfrm>
            <a:off x="2652712" y="1700212"/>
            <a:ext cx="4752975" cy="3686175"/>
          </a:xfrm>
          <a:prstGeom prst="rect">
            <a:avLst/>
          </a:prstGeom>
        </p:spPr>
      </p:pic>
    </p:spTree>
    <p:extLst>
      <p:ext uri="{BB962C8B-B14F-4D97-AF65-F5344CB8AC3E}">
        <p14:creationId xmlns:p14="http://schemas.microsoft.com/office/powerpoint/2010/main" val="2179574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F6E2-8335-2706-9BA5-2411DEE885B9}"/>
              </a:ext>
            </a:extLst>
          </p:cNvPr>
          <p:cNvSpPr>
            <a:spLocks noGrp="1"/>
          </p:cNvSpPr>
          <p:nvPr>
            <p:ph type="title"/>
          </p:nvPr>
        </p:nvSpPr>
        <p:spPr/>
        <p:txBody>
          <a:bodyPr/>
          <a:lstStyle/>
          <a:p>
            <a:r>
              <a:rPr lang="en-US" dirty="0"/>
              <a:t>Installing Git (continued)</a:t>
            </a:r>
          </a:p>
        </p:txBody>
      </p:sp>
      <p:sp>
        <p:nvSpPr>
          <p:cNvPr id="3" name="Content Placeholder 2">
            <a:extLst>
              <a:ext uri="{FF2B5EF4-FFF2-40B4-BE49-F238E27FC236}">
                <a16:creationId xmlns:a16="http://schemas.microsoft.com/office/drawing/2014/main" id="{2243A52E-6D6B-E7F6-6DA3-281BBC4F4155}"/>
              </a:ext>
            </a:extLst>
          </p:cNvPr>
          <p:cNvSpPr>
            <a:spLocks noGrp="1"/>
          </p:cNvSpPr>
          <p:nvPr>
            <p:ph idx="1"/>
          </p:nvPr>
        </p:nvSpPr>
        <p:spPr/>
        <p:txBody>
          <a:bodyPr/>
          <a:lstStyle/>
          <a:p>
            <a:r>
              <a:rPr lang="en-US" dirty="0"/>
              <a:t>We recommend using </a:t>
            </a:r>
            <a:r>
              <a:rPr lang="en-US" b="1" dirty="0"/>
              <a:t>Visual Studio Code </a:t>
            </a:r>
            <a:r>
              <a:rPr lang="en-US" dirty="0"/>
              <a:t>as Git’s default editor</a:t>
            </a:r>
            <a:endParaRPr lang="en-CA" dirty="0"/>
          </a:p>
          <a:p>
            <a:endParaRPr lang="en-US" dirty="0"/>
          </a:p>
        </p:txBody>
      </p:sp>
      <p:sp>
        <p:nvSpPr>
          <p:cNvPr id="4" name="Date Placeholder 3">
            <a:extLst>
              <a:ext uri="{FF2B5EF4-FFF2-40B4-BE49-F238E27FC236}">
                <a16:creationId xmlns:a16="http://schemas.microsoft.com/office/drawing/2014/main" id="{0111B04D-48F1-B93E-2254-3761AEA8A81E}"/>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A986B19A-4641-5CBF-2A58-1977BD9981DA}"/>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A1C3C521-777C-884C-C424-3B7290CF1B3A}"/>
              </a:ext>
            </a:extLst>
          </p:cNvPr>
          <p:cNvSpPr>
            <a:spLocks noGrp="1"/>
          </p:cNvSpPr>
          <p:nvPr>
            <p:ph type="sldNum" sz="quarter" idx="12"/>
          </p:nvPr>
        </p:nvSpPr>
        <p:spPr/>
        <p:txBody>
          <a:bodyPr/>
          <a:lstStyle/>
          <a:p>
            <a:fld id="{7C5CF243-786F-4254-B068-4C9F0B6EA12F}" type="slidenum">
              <a:rPr lang="en-US" altLang="en-US" smtClean="0"/>
              <a:pPr/>
              <a:t>26</a:t>
            </a:fld>
            <a:endParaRPr lang="en-US" altLang="en-US"/>
          </a:p>
        </p:txBody>
      </p:sp>
      <p:pic>
        <p:nvPicPr>
          <p:cNvPr id="7" name="Picture 6">
            <a:extLst>
              <a:ext uri="{FF2B5EF4-FFF2-40B4-BE49-F238E27FC236}">
                <a16:creationId xmlns:a16="http://schemas.microsoft.com/office/drawing/2014/main" id="{9A57A202-85D5-D6DC-3220-FB2BF6413298}"/>
              </a:ext>
            </a:extLst>
          </p:cNvPr>
          <p:cNvPicPr>
            <a:picLocks noChangeAspect="1"/>
          </p:cNvPicPr>
          <p:nvPr/>
        </p:nvPicPr>
        <p:blipFill>
          <a:blip r:embed="rId2"/>
          <a:stretch>
            <a:fillRect/>
          </a:stretch>
        </p:blipFill>
        <p:spPr>
          <a:xfrm>
            <a:off x="1542435" y="1687791"/>
            <a:ext cx="5829300" cy="4520921"/>
          </a:xfrm>
          <a:prstGeom prst="rect">
            <a:avLst/>
          </a:prstGeom>
        </p:spPr>
      </p:pic>
    </p:spTree>
    <p:extLst>
      <p:ext uri="{BB962C8B-B14F-4D97-AF65-F5344CB8AC3E}">
        <p14:creationId xmlns:p14="http://schemas.microsoft.com/office/powerpoint/2010/main" val="2035739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61CC-187A-E4C8-EC33-7D749BC5FCA6}"/>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4A98D8C3-39D5-4023-3290-050CDEEA6979}"/>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B7290CE9-7991-DD1E-90E6-3E99CA5C22B3}"/>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4D2CDAC-DF64-DFAA-6082-BBE3B0787EFC}"/>
              </a:ext>
            </a:extLst>
          </p:cNvPr>
          <p:cNvSpPr>
            <a:spLocks noGrp="1"/>
          </p:cNvSpPr>
          <p:nvPr>
            <p:ph type="sldNum" sz="quarter" idx="12"/>
          </p:nvPr>
        </p:nvSpPr>
        <p:spPr/>
        <p:txBody>
          <a:bodyPr/>
          <a:lstStyle/>
          <a:p>
            <a:fld id="{7C5CF243-786F-4254-B068-4C9F0B6EA12F}" type="slidenum">
              <a:rPr lang="en-US" altLang="en-US" smtClean="0"/>
              <a:pPr/>
              <a:t>27</a:t>
            </a:fld>
            <a:endParaRPr lang="en-US" altLang="en-US"/>
          </a:p>
        </p:txBody>
      </p:sp>
      <p:pic>
        <p:nvPicPr>
          <p:cNvPr id="7" name="Content Placeholder 6">
            <a:extLst>
              <a:ext uri="{FF2B5EF4-FFF2-40B4-BE49-F238E27FC236}">
                <a16:creationId xmlns:a16="http://schemas.microsoft.com/office/drawing/2014/main" id="{121B883D-59AA-E2AB-7D15-AD234EF26DDA}"/>
              </a:ext>
            </a:extLst>
          </p:cNvPr>
          <p:cNvPicPr>
            <a:picLocks noGrp="1" noChangeAspect="1"/>
          </p:cNvPicPr>
          <p:nvPr>
            <p:ph idx="1"/>
          </p:nvPr>
        </p:nvPicPr>
        <p:blipFill>
          <a:blip r:embed="rId2"/>
          <a:stretch>
            <a:fillRect/>
          </a:stretch>
        </p:blipFill>
        <p:spPr>
          <a:xfrm>
            <a:off x="2130744" y="1700212"/>
            <a:ext cx="5274943" cy="4090988"/>
          </a:xfrm>
          <a:prstGeom prst="rect">
            <a:avLst/>
          </a:prstGeom>
        </p:spPr>
      </p:pic>
    </p:spTree>
    <p:extLst>
      <p:ext uri="{BB962C8B-B14F-4D97-AF65-F5344CB8AC3E}">
        <p14:creationId xmlns:p14="http://schemas.microsoft.com/office/powerpoint/2010/main" val="448586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BFEC-3055-3AC3-4ECE-4FA20FA93C63}"/>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0A9D36A0-D7A9-4389-CDFE-32FAA3629F22}"/>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D6B938C5-72BF-ABF1-051F-8CA241C3E7D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26FB500A-7361-1368-CBD8-1A8AA2BA5571}"/>
              </a:ext>
            </a:extLst>
          </p:cNvPr>
          <p:cNvSpPr>
            <a:spLocks noGrp="1"/>
          </p:cNvSpPr>
          <p:nvPr>
            <p:ph type="sldNum" sz="quarter" idx="12"/>
          </p:nvPr>
        </p:nvSpPr>
        <p:spPr/>
        <p:txBody>
          <a:bodyPr/>
          <a:lstStyle/>
          <a:p>
            <a:fld id="{7C5CF243-786F-4254-B068-4C9F0B6EA12F}" type="slidenum">
              <a:rPr lang="en-US" altLang="en-US" smtClean="0"/>
              <a:pPr/>
              <a:t>28</a:t>
            </a:fld>
            <a:endParaRPr lang="en-US" altLang="en-US"/>
          </a:p>
        </p:txBody>
      </p:sp>
      <p:pic>
        <p:nvPicPr>
          <p:cNvPr id="7" name="Content Placeholder 6">
            <a:extLst>
              <a:ext uri="{FF2B5EF4-FFF2-40B4-BE49-F238E27FC236}">
                <a16:creationId xmlns:a16="http://schemas.microsoft.com/office/drawing/2014/main" id="{44DFDBE7-0EAB-0102-CD6A-1467C31892B3}"/>
              </a:ext>
            </a:extLst>
          </p:cNvPr>
          <p:cNvPicPr>
            <a:picLocks noGrp="1" noChangeAspect="1"/>
          </p:cNvPicPr>
          <p:nvPr>
            <p:ph idx="1"/>
          </p:nvPr>
        </p:nvPicPr>
        <p:blipFill>
          <a:blip r:embed="rId2"/>
          <a:stretch>
            <a:fillRect/>
          </a:stretch>
        </p:blipFill>
        <p:spPr>
          <a:xfrm>
            <a:off x="2130744" y="1700212"/>
            <a:ext cx="5274943" cy="4090988"/>
          </a:xfrm>
          <a:prstGeom prst="rect">
            <a:avLst/>
          </a:prstGeom>
        </p:spPr>
      </p:pic>
    </p:spTree>
    <p:extLst>
      <p:ext uri="{BB962C8B-B14F-4D97-AF65-F5344CB8AC3E}">
        <p14:creationId xmlns:p14="http://schemas.microsoft.com/office/powerpoint/2010/main" val="356963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8D7F-B8E7-CFF7-20C4-7C915FACADB7}"/>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FEB4C2D5-D83F-8B69-40E1-5380A41B0130}"/>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08ADD059-39B5-4AEF-AEC8-1A4581B9BF97}"/>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EEEDA6B-FF46-00BD-91D2-72BB09A1FBAF}"/>
              </a:ext>
            </a:extLst>
          </p:cNvPr>
          <p:cNvSpPr>
            <a:spLocks noGrp="1"/>
          </p:cNvSpPr>
          <p:nvPr>
            <p:ph type="sldNum" sz="quarter" idx="12"/>
          </p:nvPr>
        </p:nvSpPr>
        <p:spPr/>
        <p:txBody>
          <a:bodyPr/>
          <a:lstStyle/>
          <a:p>
            <a:fld id="{7C5CF243-786F-4254-B068-4C9F0B6EA12F}" type="slidenum">
              <a:rPr lang="en-US" altLang="en-US" smtClean="0"/>
              <a:pPr/>
              <a:t>29</a:t>
            </a:fld>
            <a:endParaRPr lang="en-US" altLang="en-US"/>
          </a:p>
        </p:txBody>
      </p:sp>
      <p:pic>
        <p:nvPicPr>
          <p:cNvPr id="7" name="Content Placeholder 6">
            <a:extLst>
              <a:ext uri="{FF2B5EF4-FFF2-40B4-BE49-F238E27FC236}">
                <a16:creationId xmlns:a16="http://schemas.microsoft.com/office/drawing/2014/main" id="{F17BEFBA-7A39-6712-A901-375FF23E9134}"/>
              </a:ext>
            </a:extLst>
          </p:cNvPr>
          <p:cNvPicPr>
            <a:picLocks noGrp="1" noChangeAspect="1"/>
          </p:cNvPicPr>
          <p:nvPr>
            <p:ph idx="1"/>
          </p:nvPr>
        </p:nvPicPr>
        <p:blipFill>
          <a:blip r:embed="rId2"/>
          <a:stretch>
            <a:fillRect/>
          </a:stretch>
        </p:blipFill>
        <p:spPr>
          <a:xfrm>
            <a:off x="2133600" y="1700212"/>
            <a:ext cx="5272087" cy="4088773"/>
          </a:xfrm>
          <a:prstGeom prst="rect">
            <a:avLst/>
          </a:prstGeom>
        </p:spPr>
      </p:pic>
    </p:spTree>
    <p:extLst>
      <p:ext uri="{BB962C8B-B14F-4D97-AF65-F5344CB8AC3E}">
        <p14:creationId xmlns:p14="http://schemas.microsoft.com/office/powerpoint/2010/main" val="4250450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E193-C77E-90E6-0D20-836482657FA9}"/>
              </a:ext>
            </a:extLst>
          </p:cNvPr>
          <p:cNvSpPr>
            <a:spLocks noGrp="1"/>
          </p:cNvSpPr>
          <p:nvPr>
            <p:ph type="title"/>
          </p:nvPr>
        </p:nvSpPr>
        <p:spPr/>
        <p:txBody>
          <a:bodyPr/>
          <a:lstStyle/>
          <a:p>
            <a:r>
              <a:rPr lang="en-US" dirty="0">
                <a:solidFill>
                  <a:schemeClr val="tx1"/>
                </a:solidFill>
              </a:rPr>
              <a:t>Version Control</a:t>
            </a:r>
            <a:endParaRPr lang="en-US" dirty="0"/>
          </a:p>
        </p:txBody>
      </p:sp>
      <p:sp>
        <p:nvSpPr>
          <p:cNvPr id="3" name="Content Placeholder 2">
            <a:extLst>
              <a:ext uri="{FF2B5EF4-FFF2-40B4-BE49-F238E27FC236}">
                <a16:creationId xmlns:a16="http://schemas.microsoft.com/office/drawing/2014/main" id="{B6217133-DD5A-FE31-224F-F7BB32E87B28}"/>
              </a:ext>
            </a:extLst>
          </p:cNvPr>
          <p:cNvSpPr>
            <a:spLocks noGrp="1"/>
          </p:cNvSpPr>
          <p:nvPr>
            <p:ph idx="1"/>
          </p:nvPr>
        </p:nvSpPr>
        <p:spPr/>
        <p:txBody>
          <a:bodyPr/>
          <a:lstStyle/>
          <a:p>
            <a:r>
              <a:rPr lang="en-US" dirty="0"/>
              <a:t>As the name implies, Version Control is about the management of multiple versions of a project. </a:t>
            </a:r>
          </a:p>
          <a:p>
            <a:endParaRPr lang="en-US" dirty="0"/>
          </a:p>
          <a:p>
            <a:r>
              <a:rPr lang="en-US" dirty="0"/>
              <a:t>To manage a version, each change (addition, edition, or removal) to the files in a project must be </a:t>
            </a:r>
            <a:r>
              <a:rPr lang="en-US" b="1" dirty="0"/>
              <a:t>tracked</a:t>
            </a:r>
            <a:r>
              <a:rPr lang="en-US" dirty="0"/>
              <a:t>. </a:t>
            </a:r>
          </a:p>
          <a:p>
            <a:endParaRPr lang="en-US" dirty="0"/>
          </a:p>
          <a:p>
            <a:r>
              <a:rPr lang="en-US" dirty="0"/>
              <a:t>Version Control records each change made to a file (or a group of files) and offers a way to undo or roll back each change.</a:t>
            </a:r>
          </a:p>
          <a:p>
            <a:endParaRPr lang="en-US" dirty="0"/>
          </a:p>
          <a:p>
            <a:r>
              <a:rPr lang="en-US" dirty="0"/>
              <a:t>For an effective Version Control, you have to use tools called </a:t>
            </a:r>
            <a:r>
              <a:rPr lang="en-US" b="1" dirty="0"/>
              <a:t>Version Control Systems</a:t>
            </a:r>
            <a:r>
              <a:rPr lang="en-US" dirty="0"/>
              <a:t>. </a:t>
            </a:r>
          </a:p>
          <a:p>
            <a:endParaRPr lang="en-US" dirty="0"/>
          </a:p>
        </p:txBody>
      </p:sp>
      <p:sp>
        <p:nvSpPr>
          <p:cNvPr id="4" name="Date Placeholder 3">
            <a:extLst>
              <a:ext uri="{FF2B5EF4-FFF2-40B4-BE49-F238E27FC236}">
                <a16:creationId xmlns:a16="http://schemas.microsoft.com/office/drawing/2014/main" id="{FEFE42D2-CFEB-446F-E943-05E3D6A7A391}"/>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0051C03C-9C86-9F09-DF17-74CE9DF2A770}"/>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FA5AD8C5-95DD-6098-F856-59AFA4BFD1E3}"/>
              </a:ext>
            </a:extLst>
          </p:cNvPr>
          <p:cNvSpPr>
            <a:spLocks noGrp="1"/>
          </p:cNvSpPr>
          <p:nvPr>
            <p:ph type="sldNum" sz="quarter" idx="12"/>
          </p:nvPr>
        </p:nvSpPr>
        <p:spPr/>
        <p:txBody>
          <a:bodyPr/>
          <a:lstStyle/>
          <a:p>
            <a:fld id="{7C5CF243-786F-4254-B068-4C9F0B6EA12F}" type="slidenum">
              <a:rPr lang="en-US" altLang="en-US" smtClean="0"/>
              <a:pPr/>
              <a:t>3</a:t>
            </a:fld>
            <a:endParaRPr lang="en-US" altLang="en-US"/>
          </a:p>
        </p:txBody>
      </p:sp>
    </p:spTree>
    <p:extLst>
      <p:ext uri="{BB962C8B-B14F-4D97-AF65-F5344CB8AC3E}">
        <p14:creationId xmlns:p14="http://schemas.microsoft.com/office/powerpoint/2010/main" val="149604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4507-622A-242B-8772-CE5D45566CB8}"/>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3A90F483-CA6A-9E1D-43FA-3D859973150F}"/>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3D1C80A4-91B6-F220-F9AE-D346A396443B}"/>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DBC19B5-5A66-E833-64E9-6A4C118CDF46}"/>
              </a:ext>
            </a:extLst>
          </p:cNvPr>
          <p:cNvSpPr>
            <a:spLocks noGrp="1"/>
          </p:cNvSpPr>
          <p:nvPr>
            <p:ph type="sldNum" sz="quarter" idx="12"/>
          </p:nvPr>
        </p:nvSpPr>
        <p:spPr/>
        <p:txBody>
          <a:bodyPr/>
          <a:lstStyle/>
          <a:p>
            <a:fld id="{7C5CF243-786F-4254-B068-4C9F0B6EA12F}" type="slidenum">
              <a:rPr lang="en-US" altLang="en-US" smtClean="0"/>
              <a:pPr/>
              <a:t>30</a:t>
            </a:fld>
            <a:endParaRPr lang="en-US" altLang="en-US"/>
          </a:p>
        </p:txBody>
      </p:sp>
      <p:pic>
        <p:nvPicPr>
          <p:cNvPr id="7" name="Content Placeholder 6">
            <a:extLst>
              <a:ext uri="{FF2B5EF4-FFF2-40B4-BE49-F238E27FC236}">
                <a16:creationId xmlns:a16="http://schemas.microsoft.com/office/drawing/2014/main" id="{832FF471-49B7-69F7-CE16-02FFA12EE0EE}"/>
              </a:ext>
            </a:extLst>
          </p:cNvPr>
          <p:cNvPicPr>
            <a:picLocks noGrp="1" noChangeAspect="1"/>
          </p:cNvPicPr>
          <p:nvPr>
            <p:ph idx="1"/>
          </p:nvPr>
        </p:nvPicPr>
        <p:blipFill>
          <a:blip r:embed="rId2"/>
          <a:stretch>
            <a:fillRect/>
          </a:stretch>
        </p:blipFill>
        <p:spPr>
          <a:xfrm>
            <a:off x="2130744" y="1700212"/>
            <a:ext cx="5274943" cy="4090988"/>
          </a:xfrm>
          <a:prstGeom prst="rect">
            <a:avLst/>
          </a:prstGeom>
        </p:spPr>
      </p:pic>
    </p:spTree>
    <p:extLst>
      <p:ext uri="{BB962C8B-B14F-4D97-AF65-F5344CB8AC3E}">
        <p14:creationId xmlns:p14="http://schemas.microsoft.com/office/powerpoint/2010/main" val="201568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781B-AA83-87D8-A099-CDD1D4A779B6}"/>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850BCCB4-AC82-178E-84CF-5BC25B2389EB}"/>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F116E0CD-415D-1E1A-2BDA-B36F33D8A082}"/>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C9964068-3547-5165-2FF2-1236784DFD64}"/>
              </a:ext>
            </a:extLst>
          </p:cNvPr>
          <p:cNvSpPr>
            <a:spLocks noGrp="1"/>
          </p:cNvSpPr>
          <p:nvPr>
            <p:ph type="sldNum" sz="quarter" idx="12"/>
          </p:nvPr>
        </p:nvSpPr>
        <p:spPr/>
        <p:txBody>
          <a:bodyPr/>
          <a:lstStyle/>
          <a:p>
            <a:fld id="{7C5CF243-786F-4254-B068-4C9F0B6EA12F}" type="slidenum">
              <a:rPr lang="en-US" altLang="en-US" smtClean="0"/>
              <a:pPr/>
              <a:t>31</a:t>
            </a:fld>
            <a:endParaRPr lang="en-US" altLang="en-US"/>
          </a:p>
        </p:txBody>
      </p:sp>
      <p:pic>
        <p:nvPicPr>
          <p:cNvPr id="7" name="Content Placeholder 6">
            <a:extLst>
              <a:ext uri="{FF2B5EF4-FFF2-40B4-BE49-F238E27FC236}">
                <a16:creationId xmlns:a16="http://schemas.microsoft.com/office/drawing/2014/main" id="{9F14C9F7-2044-82CB-E89A-7266BFBB5664}"/>
              </a:ext>
            </a:extLst>
          </p:cNvPr>
          <p:cNvPicPr>
            <a:picLocks noGrp="1" noChangeAspect="1"/>
          </p:cNvPicPr>
          <p:nvPr>
            <p:ph idx="1"/>
          </p:nvPr>
        </p:nvPicPr>
        <p:blipFill>
          <a:blip r:embed="rId2"/>
          <a:stretch>
            <a:fillRect/>
          </a:stretch>
        </p:blipFill>
        <p:spPr>
          <a:xfrm>
            <a:off x="1981200" y="1700212"/>
            <a:ext cx="5424487" cy="4206967"/>
          </a:xfrm>
          <a:prstGeom prst="rect">
            <a:avLst/>
          </a:prstGeom>
        </p:spPr>
      </p:pic>
    </p:spTree>
    <p:extLst>
      <p:ext uri="{BB962C8B-B14F-4D97-AF65-F5344CB8AC3E}">
        <p14:creationId xmlns:p14="http://schemas.microsoft.com/office/powerpoint/2010/main" val="756862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6A85-BF42-5B58-7850-86F1C9D4E28B}"/>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3364F66E-A5ED-C9BD-79FD-C17F7C507C68}"/>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30EF4A4C-FA5D-3DD5-17F2-8C260155F678}"/>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FAAA177-AB32-BF22-0C13-467BD17CEB68}"/>
              </a:ext>
            </a:extLst>
          </p:cNvPr>
          <p:cNvSpPr>
            <a:spLocks noGrp="1"/>
          </p:cNvSpPr>
          <p:nvPr>
            <p:ph type="sldNum" sz="quarter" idx="12"/>
          </p:nvPr>
        </p:nvSpPr>
        <p:spPr/>
        <p:txBody>
          <a:bodyPr/>
          <a:lstStyle/>
          <a:p>
            <a:fld id="{7C5CF243-786F-4254-B068-4C9F0B6EA12F}" type="slidenum">
              <a:rPr lang="en-US" altLang="en-US" smtClean="0"/>
              <a:pPr/>
              <a:t>32</a:t>
            </a:fld>
            <a:endParaRPr lang="en-US" altLang="en-US"/>
          </a:p>
        </p:txBody>
      </p:sp>
      <p:pic>
        <p:nvPicPr>
          <p:cNvPr id="7" name="Content Placeholder 6">
            <a:extLst>
              <a:ext uri="{FF2B5EF4-FFF2-40B4-BE49-F238E27FC236}">
                <a16:creationId xmlns:a16="http://schemas.microsoft.com/office/drawing/2014/main" id="{433762BC-9781-D969-7BCC-29D04D2E79A7}"/>
              </a:ext>
            </a:extLst>
          </p:cNvPr>
          <p:cNvPicPr>
            <a:picLocks noGrp="1" noChangeAspect="1"/>
          </p:cNvPicPr>
          <p:nvPr>
            <p:ph idx="1"/>
          </p:nvPr>
        </p:nvPicPr>
        <p:blipFill>
          <a:blip r:embed="rId2"/>
          <a:stretch>
            <a:fillRect/>
          </a:stretch>
        </p:blipFill>
        <p:spPr>
          <a:xfrm>
            <a:off x="1934238" y="1700212"/>
            <a:ext cx="5471449" cy="4243388"/>
          </a:xfrm>
          <a:prstGeom prst="rect">
            <a:avLst/>
          </a:prstGeom>
        </p:spPr>
      </p:pic>
    </p:spTree>
    <p:extLst>
      <p:ext uri="{BB962C8B-B14F-4D97-AF65-F5344CB8AC3E}">
        <p14:creationId xmlns:p14="http://schemas.microsoft.com/office/powerpoint/2010/main" val="413768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6DBC-BA5A-E3E9-8D75-7BF1BE73B46B}"/>
              </a:ext>
            </a:extLst>
          </p:cNvPr>
          <p:cNvSpPr>
            <a:spLocks noGrp="1"/>
          </p:cNvSpPr>
          <p:nvPr>
            <p:ph type="title"/>
          </p:nvPr>
        </p:nvSpPr>
        <p:spPr/>
        <p:txBody>
          <a:bodyPr/>
          <a:lstStyle/>
          <a:p>
            <a:r>
              <a:rPr lang="en-US" dirty="0"/>
              <a:t>Installing Git (continued)</a:t>
            </a:r>
          </a:p>
        </p:txBody>
      </p:sp>
      <p:sp>
        <p:nvSpPr>
          <p:cNvPr id="4" name="Date Placeholder 3">
            <a:extLst>
              <a:ext uri="{FF2B5EF4-FFF2-40B4-BE49-F238E27FC236}">
                <a16:creationId xmlns:a16="http://schemas.microsoft.com/office/drawing/2014/main" id="{2E10670B-5A87-D4B4-90B2-9122EC1C50F7}"/>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E58A2471-99B7-BB73-AFD5-7948A71E26A7}"/>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2C6562C6-2EA5-415A-76E3-822575FAD02B}"/>
              </a:ext>
            </a:extLst>
          </p:cNvPr>
          <p:cNvSpPr>
            <a:spLocks noGrp="1"/>
          </p:cNvSpPr>
          <p:nvPr>
            <p:ph type="sldNum" sz="quarter" idx="12"/>
          </p:nvPr>
        </p:nvSpPr>
        <p:spPr/>
        <p:txBody>
          <a:bodyPr/>
          <a:lstStyle/>
          <a:p>
            <a:fld id="{7C5CF243-786F-4254-B068-4C9F0B6EA12F}" type="slidenum">
              <a:rPr lang="en-US" altLang="en-US" smtClean="0"/>
              <a:pPr/>
              <a:t>33</a:t>
            </a:fld>
            <a:endParaRPr lang="en-US" altLang="en-US"/>
          </a:p>
        </p:txBody>
      </p:sp>
      <p:pic>
        <p:nvPicPr>
          <p:cNvPr id="7" name="Content Placeholder 6">
            <a:extLst>
              <a:ext uri="{FF2B5EF4-FFF2-40B4-BE49-F238E27FC236}">
                <a16:creationId xmlns:a16="http://schemas.microsoft.com/office/drawing/2014/main" id="{F564C6E4-3D79-30BD-C79B-72EB09BAF960}"/>
              </a:ext>
            </a:extLst>
          </p:cNvPr>
          <p:cNvPicPr>
            <a:picLocks noGrp="1" noChangeAspect="1"/>
          </p:cNvPicPr>
          <p:nvPr>
            <p:ph idx="1"/>
          </p:nvPr>
        </p:nvPicPr>
        <p:blipFill>
          <a:blip r:embed="rId2"/>
          <a:stretch>
            <a:fillRect/>
          </a:stretch>
        </p:blipFill>
        <p:spPr>
          <a:xfrm>
            <a:off x="2057400" y="1700212"/>
            <a:ext cx="5348287" cy="4147870"/>
          </a:xfrm>
          <a:prstGeom prst="rect">
            <a:avLst/>
          </a:prstGeom>
        </p:spPr>
      </p:pic>
    </p:spTree>
    <p:extLst>
      <p:ext uri="{BB962C8B-B14F-4D97-AF65-F5344CB8AC3E}">
        <p14:creationId xmlns:p14="http://schemas.microsoft.com/office/powerpoint/2010/main" val="213300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472A-AFD5-D5E2-9B95-1E2F89457936}"/>
              </a:ext>
            </a:extLst>
          </p:cNvPr>
          <p:cNvSpPr>
            <a:spLocks noGrp="1"/>
          </p:cNvSpPr>
          <p:nvPr>
            <p:ph type="title"/>
          </p:nvPr>
        </p:nvSpPr>
        <p:spPr/>
        <p:txBody>
          <a:bodyPr/>
          <a:lstStyle/>
          <a:p>
            <a:r>
              <a:rPr lang="en-US" dirty="0"/>
              <a:t>Installing Git (continued)</a:t>
            </a:r>
          </a:p>
        </p:txBody>
      </p:sp>
      <p:sp>
        <p:nvSpPr>
          <p:cNvPr id="3" name="Content Placeholder 2">
            <a:extLst>
              <a:ext uri="{FF2B5EF4-FFF2-40B4-BE49-F238E27FC236}">
                <a16:creationId xmlns:a16="http://schemas.microsoft.com/office/drawing/2014/main" id="{D8E53C3D-7681-B2F9-E3B9-174327BBE8CF}"/>
              </a:ext>
            </a:extLst>
          </p:cNvPr>
          <p:cNvSpPr>
            <a:spLocks noGrp="1"/>
          </p:cNvSpPr>
          <p:nvPr>
            <p:ph idx="1"/>
          </p:nvPr>
        </p:nvSpPr>
        <p:spPr/>
        <p:txBody>
          <a:bodyPr/>
          <a:lstStyle/>
          <a:p>
            <a:r>
              <a:rPr lang="en-US" dirty="0"/>
              <a:t>Verify your installation by opening a command prompt.</a:t>
            </a:r>
          </a:p>
          <a:p>
            <a:endParaRPr lang="en-US" dirty="0"/>
          </a:p>
          <a:p>
            <a:r>
              <a:rPr lang="en-US" dirty="0"/>
              <a:t>Enter the command: </a:t>
            </a:r>
            <a:r>
              <a:rPr lang="en-US" dirty="0">
                <a:latin typeface="Consolas" panose="020B0609020204030204" pitchFamily="49" charset="0"/>
              </a:rPr>
              <a:t>git --version </a:t>
            </a:r>
            <a:r>
              <a:rPr lang="en-US" dirty="0"/>
              <a:t>and press enter</a:t>
            </a:r>
            <a:endParaRPr lang="en-CA" dirty="0"/>
          </a:p>
          <a:p>
            <a:endParaRPr lang="en-US" dirty="0"/>
          </a:p>
          <a:p>
            <a:endParaRPr lang="en-US" dirty="0"/>
          </a:p>
        </p:txBody>
      </p:sp>
      <p:sp>
        <p:nvSpPr>
          <p:cNvPr id="4" name="Date Placeholder 3">
            <a:extLst>
              <a:ext uri="{FF2B5EF4-FFF2-40B4-BE49-F238E27FC236}">
                <a16:creationId xmlns:a16="http://schemas.microsoft.com/office/drawing/2014/main" id="{14732B98-C66E-80FF-30A7-30691394BFAA}"/>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86492751-DD22-B7DE-A2A9-EF2F695EA8A5}"/>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90A9467-A2AF-6FB6-DAB6-4972A5AFB2F6}"/>
              </a:ext>
            </a:extLst>
          </p:cNvPr>
          <p:cNvSpPr>
            <a:spLocks noGrp="1"/>
          </p:cNvSpPr>
          <p:nvPr>
            <p:ph type="sldNum" sz="quarter" idx="12"/>
          </p:nvPr>
        </p:nvSpPr>
        <p:spPr/>
        <p:txBody>
          <a:bodyPr/>
          <a:lstStyle/>
          <a:p>
            <a:fld id="{7C5CF243-786F-4254-B068-4C9F0B6EA12F}" type="slidenum">
              <a:rPr lang="en-US" altLang="en-US" smtClean="0"/>
              <a:pPr/>
              <a:t>34</a:t>
            </a:fld>
            <a:endParaRPr lang="en-US" altLang="en-US"/>
          </a:p>
        </p:txBody>
      </p:sp>
      <p:pic>
        <p:nvPicPr>
          <p:cNvPr id="7" name="Picture 6">
            <a:extLst>
              <a:ext uri="{FF2B5EF4-FFF2-40B4-BE49-F238E27FC236}">
                <a16:creationId xmlns:a16="http://schemas.microsoft.com/office/drawing/2014/main" id="{6E073E34-839F-C5F7-9545-D95D4C76EBAD}"/>
              </a:ext>
            </a:extLst>
          </p:cNvPr>
          <p:cNvPicPr>
            <a:picLocks noChangeAspect="1"/>
          </p:cNvPicPr>
          <p:nvPr/>
        </p:nvPicPr>
        <p:blipFill rotWithShape="1">
          <a:blip r:embed="rId2"/>
          <a:srcRect r="21667" b="67511"/>
          <a:stretch/>
        </p:blipFill>
        <p:spPr>
          <a:xfrm>
            <a:off x="1447800" y="2667000"/>
            <a:ext cx="7162800" cy="1371600"/>
          </a:xfrm>
          <a:prstGeom prst="rect">
            <a:avLst/>
          </a:prstGeom>
        </p:spPr>
      </p:pic>
    </p:spTree>
    <p:extLst>
      <p:ext uri="{BB962C8B-B14F-4D97-AF65-F5344CB8AC3E}">
        <p14:creationId xmlns:p14="http://schemas.microsoft.com/office/powerpoint/2010/main" val="1091839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99D8-0783-69BD-B16B-08FCD691A614}"/>
              </a:ext>
            </a:extLst>
          </p:cNvPr>
          <p:cNvSpPr>
            <a:spLocks noGrp="1"/>
          </p:cNvSpPr>
          <p:nvPr>
            <p:ph type="title"/>
          </p:nvPr>
        </p:nvSpPr>
        <p:spPr/>
        <p:txBody>
          <a:bodyPr/>
          <a:lstStyle/>
          <a:p>
            <a:r>
              <a:rPr lang="en-US" dirty="0"/>
              <a:t>First Time Git Setup</a:t>
            </a:r>
          </a:p>
        </p:txBody>
      </p:sp>
      <p:sp>
        <p:nvSpPr>
          <p:cNvPr id="3" name="Content Placeholder 2">
            <a:extLst>
              <a:ext uri="{FF2B5EF4-FFF2-40B4-BE49-F238E27FC236}">
                <a16:creationId xmlns:a16="http://schemas.microsoft.com/office/drawing/2014/main" id="{DDCA61C4-A451-6E95-63A1-832822B90D96}"/>
              </a:ext>
            </a:extLst>
          </p:cNvPr>
          <p:cNvSpPr>
            <a:spLocks noGrp="1"/>
          </p:cNvSpPr>
          <p:nvPr>
            <p:ph idx="1"/>
          </p:nvPr>
        </p:nvSpPr>
        <p:spPr/>
        <p:txBody>
          <a:bodyPr/>
          <a:lstStyle/>
          <a:p>
            <a:r>
              <a:rPr lang="en-CA" b="1" dirty="0"/>
              <a:t>Your Identity</a:t>
            </a:r>
          </a:p>
          <a:p>
            <a:r>
              <a:rPr lang="en-CA" dirty="0"/>
              <a:t>The first thing you should do when you install Git is to set your </a:t>
            </a:r>
            <a:r>
              <a:rPr lang="en-CA" b="1" dirty="0"/>
              <a:t>user name </a:t>
            </a:r>
            <a:r>
              <a:rPr lang="en-CA" dirty="0"/>
              <a:t>and </a:t>
            </a:r>
            <a:r>
              <a:rPr lang="en-CA" b="1" dirty="0"/>
              <a:t>email address</a:t>
            </a:r>
            <a:r>
              <a:rPr lang="en-CA" dirty="0"/>
              <a:t>. </a:t>
            </a:r>
          </a:p>
          <a:p>
            <a:endParaRPr lang="en-CA" dirty="0"/>
          </a:p>
          <a:p>
            <a:r>
              <a:rPr lang="en-CA" dirty="0"/>
              <a:t>This is important because every Git commit uses this information, and it’s immutably baked into the commits you start creating.</a:t>
            </a:r>
          </a:p>
          <a:p>
            <a:endParaRPr lang="en-CA" dirty="0"/>
          </a:p>
          <a:p>
            <a:r>
              <a:rPr lang="en-CA" dirty="0"/>
              <a:t>Open a command prompt and enter your information: </a:t>
            </a:r>
          </a:p>
          <a:p>
            <a:endParaRPr lang="en-CA" dirty="0"/>
          </a:p>
          <a:p>
            <a:endParaRPr lang="en-CA" dirty="0"/>
          </a:p>
          <a:p>
            <a:r>
              <a:rPr lang="en-CA" dirty="0"/>
              <a:t>The email address you enter should be the same one that you will use to register for a new GitHub account.</a:t>
            </a:r>
          </a:p>
          <a:p>
            <a:endParaRPr lang="en-US" dirty="0"/>
          </a:p>
        </p:txBody>
      </p:sp>
      <p:sp>
        <p:nvSpPr>
          <p:cNvPr id="4" name="Date Placeholder 3">
            <a:extLst>
              <a:ext uri="{FF2B5EF4-FFF2-40B4-BE49-F238E27FC236}">
                <a16:creationId xmlns:a16="http://schemas.microsoft.com/office/drawing/2014/main" id="{8DDA58A1-9A5A-8671-B13A-0FA38D3E0FE7}"/>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3E4307E2-89E8-1590-5F73-A9D401C4A1A9}"/>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152138A5-DD3A-6907-7C5E-4976E4CF31AF}"/>
              </a:ext>
            </a:extLst>
          </p:cNvPr>
          <p:cNvSpPr>
            <a:spLocks noGrp="1"/>
          </p:cNvSpPr>
          <p:nvPr>
            <p:ph type="sldNum" sz="quarter" idx="12"/>
          </p:nvPr>
        </p:nvSpPr>
        <p:spPr/>
        <p:txBody>
          <a:bodyPr/>
          <a:lstStyle/>
          <a:p>
            <a:fld id="{7C5CF243-786F-4254-B068-4C9F0B6EA12F}" type="slidenum">
              <a:rPr lang="en-US" altLang="en-US" smtClean="0"/>
              <a:pPr/>
              <a:t>35</a:t>
            </a:fld>
            <a:endParaRPr lang="en-US" altLang="en-US"/>
          </a:p>
        </p:txBody>
      </p:sp>
      <p:pic>
        <p:nvPicPr>
          <p:cNvPr id="7" name="Picture 6">
            <a:extLst>
              <a:ext uri="{FF2B5EF4-FFF2-40B4-BE49-F238E27FC236}">
                <a16:creationId xmlns:a16="http://schemas.microsoft.com/office/drawing/2014/main" id="{82369021-1217-6449-BA0F-DB7B0E0601BE}"/>
              </a:ext>
            </a:extLst>
          </p:cNvPr>
          <p:cNvPicPr>
            <a:picLocks noChangeAspect="1"/>
          </p:cNvPicPr>
          <p:nvPr/>
        </p:nvPicPr>
        <p:blipFill rotWithShape="1">
          <a:blip r:embed="rId2"/>
          <a:srcRect t="4546" r="25915"/>
          <a:stretch/>
        </p:blipFill>
        <p:spPr>
          <a:xfrm>
            <a:off x="1371600" y="4876800"/>
            <a:ext cx="7315200" cy="632178"/>
          </a:xfrm>
          <a:prstGeom prst="rect">
            <a:avLst/>
          </a:prstGeom>
        </p:spPr>
      </p:pic>
    </p:spTree>
    <p:extLst>
      <p:ext uri="{BB962C8B-B14F-4D97-AF65-F5344CB8AC3E}">
        <p14:creationId xmlns:p14="http://schemas.microsoft.com/office/powerpoint/2010/main" val="4003780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848F-47D6-4300-274F-6EBFF9329276}"/>
              </a:ext>
            </a:extLst>
          </p:cNvPr>
          <p:cNvSpPr>
            <a:spLocks noGrp="1"/>
          </p:cNvSpPr>
          <p:nvPr>
            <p:ph type="title"/>
          </p:nvPr>
        </p:nvSpPr>
        <p:spPr/>
        <p:txBody>
          <a:bodyPr/>
          <a:lstStyle/>
          <a:p>
            <a:r>
              <a:rPr lang="en-US" dirty="0"/>
              <a:t>Git Basics</a:t>
            </a:r>
          </a:p>
        </p:txBody>
      </p:sp>
      <p:sp>
        <p:nvSpPr>
          <p:cNvPr id="3" name="Content Placeholder 2">
            <a:extLst>
              <a:ext uri="{FF2B5EF4-FFF2-40B4-BE49-F238E27FC236}">
                <a16:creationId xmlns:a16="http://schemas.microsoft.com/office/drawing/2014/main" id="{970F9FCB-0F55-A71D-98A7-3E2D49CD683A}"/>
              </a:ext>
            </a:extLst>
          </p:cNvPr>
          <p:cNvSpPr>
            <a:spLocks noGrp="1"/>
          </p:cNvSpPr>
          <p:nvPr>
            <p:ph idx="1"/>
          </p:nvPr>
        </p:nvSpPr>
        <p:spPr/>
        <p:txBody>
          <a:bodyPr/>
          <a:lstStyle/>
          <a:p>
            <a:r>
              <a:rPr lang="en-US" sz="2400" b="1" dirty="0"/>
              <a:t>Step 1. </a:t>
            </a:r>
            <a:r>
              <a:rPr lang="en-US" sz="2400" dirty="0"/>
              <a:t>Navigate to your project folder on your computer</a:t>
            </a:r>
          </a:p>
          <a:p>
            <a:r>
              <a:rPr lang="en-US" sz="2400" b="1" dirty="0"/>
              <a:t>Step 2. </a:t>
            </a:r>
            <a:r>
              <a:rPr lang="en-US" sz="2400" dirty="0"/>
              <a:t>Initialize your local git repo by typing </a:t>
            </a:r>
            <a:r>
              <a:rPr lang="en-US" sz="2400" b="1" dirty="0">
                <a:latin typeface="Consolas" panose="020B0609020204030204" pitchFamily="49" charset="0"/>
                <a:cs typeface="Consolas" panose="020B0609020204030204" pitchFamily="49" charset="0"/>
              </a:rPr>
              <a:t>git </a:t>
            </a:r>
            <a:r>
              <a:rPr lang="en-US" sz="2400" b="1" dirty="0" err="1">
                <a:latin typeface="Consolas" panose="020B0609020204030204" pitchFamily="49" charset="0"/>
                <a:cs typeface="Consolas" panose="020B0609020204030204" pitchFamily="49" charset="0"/>
              </a:rPr>
              <a:t>init</a:t>
            </a:r>
            <a:endParaRPr lang="en-US" sz="2400"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a:p>
            <a:endParaRPr lang="en-US"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a:p>
            <a:r>
              <a:rPr lang="en-US" sz="2400" b="1" dirty="0">
                <a:latin typeface="Helvetica Neue" panose="02000503000000020004" pitchFamily="2" charset="0"/>
                <a:ea typeface="Helvetica Neue" panose="02000503000000020004" pitchFamily="2" charset="0"/>
                <a:cs typeface="Helvetica Neue" panose="02000503000000020004" pitchFamily="2" charset="0"/>
              </a:rPr>
              <a:t>Step 3. </a:t>
            </a:r>
            <a:r>
              <a:rPr lang="en-US" sz="2400" dirty="0">
                <a:latin typeface="Helvetica Neue" panose="02000503000000020004" pitchFamily="2" charset="0"/>
                <a:ea typeface="Helvetica Neue" panose="02000503000000020004" pitchFamily="2" charset="0"/>
                <a:cs typeface="Helvetica Neue" panose="02000503000000020004" pitchFamily="2" charset="0"/>
              </a:rPr>
              <a:t>add all your files to the </a:t>
            </a:r>
            <a:r>
              <a:rPr lang="en-US" sz="2400" b="1" dirty="0">
                <a:latin typeface="Helvetica Neue" panose="02000503000000020004" pitchFamily="2" charset="0"/>
                <a:ea typeface="Helvetica Neue" panose="02000503000000020004" pitchFamily="2" charset="0"/>
                <a:cs typeface="Helvetica Neue" panose="02000503000000020004" pitchFamily="2" charset="0"/>
              </a:rPr>
              <a:t>staging area </a:t>
            </a:r>
            <a:r>
              <a:rPr lang="en-US" sz="2400" dirty="0">
                <a:latin typeface="Helvetica Neue" panose="02000503000000020004" pitchFamily="2" charset="0"/>
                <a:ea typeface="Helvetica Neue" panose="02000503000000020004" pitchFamily="2" charset="0"/>
                <a:cs typeface="Helvetica Neue" panose="02000503000000020004" pitchFamily="2" charset="0"/>
              </a:rPr>
              <a:t>by typing </a:t>
            </a:r>
            <a:r>
              <a:rPr lang="en-US" sz="2400" b="1" dirty="0">
                <a:latin typeface="Consolas" panose="020B0609020204030204" pitchFamily="49" charset="0"/>
                <a:ea typeface="Helvetica Neue" panose="02000503000000020004" pitchFamily="2" charset="0"/>
                <a:cs typeface="Consolas" panose="020B0609020204030204" pitchFamily="49" charset="0"/>
              </a:rPr>
              <a:t>git add .</a:t>
            </a:r>
          </a:p>
          <a:p>
            <a:endParaRPr lang="en-US" sz="2400" b="1" dirty="0">
              <a:latin typeface="Consolas" panose="020B0609020204030204" pitchFamily="49" charset="0"/>
              <a:cs typeface="Consolas" panose="020B0609020204030204" pitchFamily="49" charset="0"/>
            </a:endParaRPr>
          </a:p>
          <a:p>
            <a:endParaRPr lang="en-US" dirty="0"/>
          </a:p>
        </p:txBody>
      </p:sp>
      <p:sp>
        <p:nvSpPr>
          <p:cNvPr id="4" name="Date Placeholder 3">
            <a:extLst>
              <a:ext uri="{FF2B5EF4-FFF2-40B4-BE49-F238E27FC236}">
                <a16:creationId xmlns:a16="http://schemas.microsoft.com/office/drawing/2014/main" id="{164E1C93-71CF-4CF0-B11E-607AED5DB733}"/>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7465F3C2-3139-E89B-3A1F-8E69FEB24B2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622DE729-2FEC-CCA0-D559-DC08B7993DA4}"/>
              </a:ext>
            </a:extLst>
          </p:cNvPr>
          <p:cNvSpPr>
            <a:spLocks noGrp="1"/>
          </p:cNvSpPr>
          <p:nvPr>
            <p:ph type="sldNum" sz="quarter" idx="12"/>
          </p:nvPr>
        </p:nvSpPr>
        <p:spPr/>
        <p:txBody>
          <a:bodyPr/>
          <a:lstStyle/>
          <a:p>
            <a:fld id="{7C5CF243-786F-4254-B068-4C9F0B6EA12F}" type="slidenum">
              <a:rPr lang="en-US" altLang="en-US" smtClean="0"/>
              <a:pPr/>
              <a:t>36</a:t>
            </a:fld>
            <a:endParaRPr lang="en-US" altLang="en-US"/>
          </a:p>
        </p:txBody>
      </p:sp>
      <p:pic>
        <p:nvPicPr>
          <p:cNvPr id="7" name="Picture 6">
            <a:extLst>
              <a:ext uri="{FF2B5EF4-FFF2-40B4-BE49-F238E27FC236}">
                <a16:creationId xmlns:a16="http://schemas.microsoft.com/office/drawing/2014/main" id="{D863014D-DAF0-FEBA-A4F8-F350FF60E9BA}"/>
              </a:ext>
            </a:extLst>
          </p:cNvPr>
          <p:cNvPicPr>
            <a:picLocks noChangeAspect="1"/>
          </p:cNvPicPr>
          <p:nvPr/>
        </p:nvPicPr>
        <p:blipFill>
          <a:blip r:embed="rId2"/>
          <a:stretch>
            <a:fillRect/>
          </a:stretch>
        </p:blipFill>
        <p:spPr>
          <a:xfrm>
            <a:off x="1219200" y="2286000"/>
            <a:ext cx="7620000" cy="1691245"/>
          </a:xfrm>
          <a:prstGeom prst="rect">
            <a:avLst/>
          </a:prstGeom>
        </p:spPr>
      </p:pic>
      <p:pic>
        <p:nvPicPr>
          <p:cNvPr id="8" name="Picture 7">
            <a:extLst>
              <a:ext uri="{FF2B5EF4-FFF2-40B4-BE49-F238E27FC236}">
                <a16:creationId xmlns:a16="http://schemas.microsoft.com/office/drawing/2014/main" id="{608FE3B8-AEE9-E951-1B9B-5D1D21103D21}"/>
              </a:ext>
            </a:extLst>
          </p:cNvPr>
          <p:cNvPicPr>
            <a:picLocks noChangeAspect="1"/>
          </p:cNvPicPr>
          <p:nvPr/>
        </p:nvPicPr>
        <p:blipFill>
          <a:blip r:embed="rId3"/>
          <a:stretch>
            <a:fillRect/>
          </a:stretch>
        </p:blipFill>
        <p:spPr>
          <a:xfrm>
            <a:off x="1219200" y="4872745"/>
            <a:ext cx="7619104" cy="1299455"/>
          </a:xfrm>
          <a:prstGeom prst="rect">
            <a:avLst/>
          </a:prstGeom>
        </p:spPr>
      </p:pic>
    </p:spTree>
    <p:extLst>
      <p:ext uri="{BB962C8B-B14F-4D97-AF65-F5344CB8AC3E}">
        <p14:creationId xmlns:p14="http://schemas.microsoft.com/office/powerpoint/2010/main" val="2877650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CB27-2988-A01E-B345-BF7F7F9C2131}"/>
              </a:ext>
            </a:extLst>
          </p:cNvPr>
          <p:cNvSpPr>
            <a:spLocks noGrp="1"/>
          </p:cNvSpPr>
          <p:nvPr>
            <p:ph type="title"/>
          </p:nvPr>
        </p:nvSpPr>
        <p:spPr/>
        <p:txBody>
          <a:bodyPr/>
          <a:lstStyle/>
          <a:p>
            <a:r>
              <a:rPr lang="en-US" dirty="0"/>
              <a:t>Git Basics (continued)</a:t>
            </a:r>
          </a:p>
        </p:txBody>
      </p:sp>
      <p:sp>
        <p:nvSpPr>
          <p:cNvPr id="3" name="Content Placeholder 2">
            <a:extLst>
              <a:ext uri="{FF2B5EF4-FFF2-40B4-BE49-F238E27FC236}">
                <a16:creationId xmlns:a16="http://schemas.microsoft.com/office/drawing/2014/main" id="{3FD0A3DE-9A6E-5D01-26F2-6F9A337F5F61}"/>
              </a:ext>
            </a:extLst>
          </p:cNvPr>
          <p:cNvSpPr>
            <a:spLocks noGrp="1"/>
          </p:cNvSpPr>
          <p:nvPr>
            <p:ph idx="1"/>
          </p:nvPr>
        </p:nvSpPr>
        <p:spPr/>
        <p:txBody>
          <a:bodyPr/>
          <a:lstStyle/>
          <a:p>
            <a:r>
              <a:rPr lang="en-US" sz="2400" b="1" dirty="0"/>
              <a:t>Step 4. </a:t>
            </a:r>
            <a:r>
              <a:rPr lang="en-US" sz="2400" dirty="0"/>
              <a:t>Create your first commit by typing </a:t>
            </a:r>
            <a:r>
              <a:rPr lang="en-US" sz="2400" b="1" dirty="0">
                <a:latin typeface="Consolas" panose="020B0609020204030204" pitchFamily="49" charset="0"/>
                <a:cs typeface="Consolas" panose="020B0609020204030204" pitchFamily="49" charset="0"/>
              </a:rPr>
              <a:t>git commit –m “initial commit”</a:t>
            </a:r>
          </a:p>
          <a:p>
            <a:endParaRPr lang="en-US" dirty="0"/>
          </a:p>
        </p:txBody>
      </p:sp>
      <p:sp>
        <p:nvSpPr>
          <p:cNvPr id="4" name="Date Placeholder 3">
            <a:extLst>
              <a:ext uri="{FF2B5EF4-FFF2-40B4-BE49-F238E27FC236}">
                <a16:creationId xmlns:a16="http://schemas.microsoft.com/office/drawing/2014/main" id="{70D7B5B2-3552-E6A1-A179-5C25079B66BF}"/>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A3CC97BF-D456-9A97-A8E5-5DC4941FEE6D}"/>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EB979C8F-DBC8-D088-484E-01FC3623D5FC}"/>
              </a:ext>
            </a:extLst>
          </p:cNvPr>
          <p:cNvSpPr>
            <a:spLocks noGrp="1"/>
          </p:cNvSpPr>
          <p:nvPr>
            <p:ph type="sldNum" sz="quarter" idx="12"/>
          </p:nvPr>
        </p:nvSpPr>
        <p:spPr/>
        <p:txBody>
          <a:bodyPr/>
          <a:lstStyle/>
          <a:p>
            <a:fld id="{7C5CF243-786F-4254-B068-4C9F0B6EA12F}" type="slidenum">
              <a:rPr lang="en-US" altLang="en-US" smtClean="0"/>
              <a:pPr/>
              <a:t>37</a:t>
            </a:fld>
            <a:endParaRPr lang="en-US" altLang="en-US"/>
          </a:p>
        </p:txBody>
      </p:sp>
      <p:pic>
        <p:nvPicPr>
          <p:cNvPr id="7" name="Picture 6">
            <a:extLst>
              <a:ext uri="{FF2B5EF4-FFF2-40B4-BE49-F238E27FC236}">
                <a16:creationId xmlns:a16="http://schemas.microsoft.com/office/drawing/2014/main" id="{FB638ABD-D157-D3F6-E8C7-EFF5C2B6CA06}"/>
              </a:ext>
            </a:extLst>
          </p:cNvPr>
          <p:cNvPicPr>
            <a:picLocks noChangeAspect="1"/>
          </p:cNvPicPr>
          <p:nvPr/>
        </p:nvPicPr>
        <p:blipFill>
          <a:blip r:embed="rId2"/>
          <a:stretch>
            <a:fillRect/>
          </a:stretch>
        </p:blipFill>
        <p:spPr>
          <a:xfrm>
            <a:off x="1219648" y="2056392"/>
            <a:ext cx="7619104" cy="1357860"/>
          </a:xfrm>
          <a:prstGeom prst="rect">
            <a:avLst/>
          </a:prstGeom>
        </p:spPr>
      </p:pic>
    </p:spTree>
    <p:extLst>
      <p:ext uri="{BB962C8B-B14F-4D97-AF65-F5344CB8AC3E}">
        <p14:creationId xmlns:p14="http://schemas.microsoft.com/office/powerpoint/2010/main" val="3982644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31E1-999C-3A73-6D05-4E98F3EB4346}"/>
              </a:ext>
            </a:extLst>
          </p:cNvPr>
          <p:cNvSpPr>
            <a:spLocks noGrp="1"/>
          </p:cNvSpPr>
          <p:nvPr>
            <p:ph type="title"/>
          </p:nvPr>
        </p:nvSpPr>
        <p:spPr/>
        <p:txBody>
          <a:bodyPr/>
          <a:lstStyle/>
          <a:p>
            <a:r>
              <a:rPr lang="en-CA" dirty="0"/>
              <a:t>Navigating GitHub</a:t>
            </a:r>
            <a:endParaRPr lang="en-US" dirty="0"/>
          </a:p>
        </p:txBody>
      </p:sp>
      <p:sp>
        <p:nvSpPr>
          <p:cNvPr id="3" name="Content Placeholder 2">
            <a:extLst>
              <a:ext uri="{FF2B5EF4-FFF2-40B4-BE49-F238E27FC236}">
                <a16:creationId xmlns:a16="http://schemas.microsoft.com/office/drawing/2014/main" id="{185618A2-5FA0-1D76-7EB1-201C5FC66800}"/>
              </a:ext>
            </a:extLst>
          </p:cNvPr>
          <p:cNvSpPr>
            <a:spLocks noGrp="1"/>
          </p:cNvSpPr>
          <p:nvPr>
            <p:ph idx="1"/>
          </p:nvPr>
        </p:nvSpPr>
        <p:spPr/>
        <p:txBody>
          <a:bodyPr/>
          <a:lstStyle/>
          <a:p>
            <a:r>
              <a:rPr lang="en-CA" dirty="0"/>
              <a:t>Version control with Git takes on a </a:t>
            </a:r>
            <a:r>
              <a:rPr lang="en-CA" b="1" dirty="0"/>
              <a:t>distributed nature</a:t>
            </a:r>
            <a:r>
              <a:rPr lang="en-CA" dirty="0"/>
              <a:t>. </a:t>
            </a:r>
          </a:p>
          <a:p>
            <a:r>
              <a:rPr lang="en-CA" dirty="0"/>
              <a:t>The code resides on each </a:t>
            </a:r>
            <a:r>
              <a:rPr lang="en-CA" b="1" dirty="0"/>
              <a:t>local computer </a:t>
            </a:r>
            <a:r>
              <a:rPr lang="en-CA" dirty="0"/>
              <a:t>where the code base is being worked on, as well as on a </a:t>
            </a:r>
            <a:r>
              <a:rPr lang="en-CA" b="1" dirty="0"/>
              <a:t>central remote point </a:t>
            </a:r>
            <a:r>
              <a:rPr lang="en-CA" dirty="0"/>
              <a:t>where every individual who wishes to work on the code base can obtain it. </a:t>
            </a:r>
          </a:p>
          <a:p>
            <a:r>
              <a:rPr lang="en-CA" b="1" dirty="0"/>
              <a:t>GitHub</a:t>
            </a:r>
            <a:r>
              <a:rPr lang="en-CA" dirty="0"/>
              <a:t> is one such </a:t>
            </a:r>
            <a:r>
              <a:rPr lang="en-CA" b="1" dirty="0"/>
              <a:t>central remote point</a:t>
            </a:r>
            <a:r>
              <a:rPr lang="en-CA" dirty="0"/>
              <a:t>. </a:t>
            </a:r>
          </a:p>
          <a:p>
            <a:r>
              <a:rPr lang="en-CA" b="1" dirty="0"/>
              <a:t>GitHub</a:t>
            </a:r>
            <a:r>
              <a:rPr lang="en-CA" dirty="0"/>
              <a:t> hosts repositories and enables users to obtain, alter, and integrate changes to a code base through Git:</a:t>
            </a:r>
          </a:p>
          <a:p>
            <a:endParaRPr lang="en-US" dirty="0"/>
          </a:p>
        </p:txBody>
      </p:sp>
      <p:sp>
        <p:nvSpPr>
          <p:cNvPr id="4" name="Date Placeholder 3">
            <a:extLst>
              <a:ext uri="{FF2B5EF4-FFF2-40B4-BE49-F238E27FC236}">
                <a16:creationId xmlns:a16="http://schemas.microsoft.com/office/drawing/2014/main" id="{698A39D9-37E8-1097-2742-6A920F3D6471}"/>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4F62F98E-5644-C266-E88B-132C9778114D}"/>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08130F9-6E64-E708-9F72-E2CCE6503458}"/>
              </a:ext>
            </a:extLst>
          </p:cNvPr>
          <p:cNvSpPr>
            <a:spLocks noGrp="1"/>
          </p:cNvSpPr>
          <p:nvPr>
            <p:ph type="sldNum" sz="quarter" idx="12"/>
          </p:nvPr>
        </p:nvSpPr>
        <p:spPr/>
        <p:txBody>
          <a:bodyPr/>
          <a:lstStyle/>
          <a:p>
            <a:fld id="{7C5CF243-786F-4254-B068-4C9F0B6EA12F}" type="slidenum">
              <a:rPr lang="en-US" altLang="en-US" smtClean="0"/>
              <a:pPr/>
              <a:t>38</a:t>
            </a:fld>
            <a:endParaRPr lang="en-US" altLang="en-US"/>
          </a:p>
        </p:txBody>
      </p:sp>
      <p:pic>
        <p:nvPicPr>
          <p:cNvPr id="7" name="Picture 6">
            <a:extLst>
              <a:ext uri="{FF2B5EF4-FFF2-40B4-BE49-F238E27FC236}">
                <a16:creationId xmlns:a16="http://schemas.microsoft.com/office/drawing/2014/main" id="{27BA3BE6-2968-6CF6-4E54-4A1F3EC0C77B}"/>
              </a:ext>
            </a:extLst>
          </p:cNvPr>
          <p:cNvPicPr>
            <a:picLocks noChangeAspect="1"/>
          </p:cNvPicPr>
          <p:nvPr/>
        </p:nvPicPr>
        <p:blipFill rotWithShape="1">
          <a:blip r:embed="rId2"/>
          <a:srcRect l="4589" t="3846" r="1691" b="3846"/>
          <a:stretch/>
        </p:blipFill>
        <p:spPr>
          <a:xfrm>
            <a:off x="1066800" y="4218039"/>
            <a:ext cx="7696200" cy="1954161"/>
          </a:xfrm>
          <a:prstGeom prst="rect">
            <a:avLst/>
          </a:prstGeom>
        </p:spPr>
      </p:pic>
    </p:spTree>
    <p:extLst>
      <p:ext uri="{BB962C8B-B14F-4D97-AF65-F5344CB8AC3E}">
        <p14:creationId xmlns:p14="http://schemas.microsoft.com/office/powerpoint/2010/main" val="261243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61CF-D20B-737A-9020-76BF7792CEA1}"/>
              </a:ext>
            </a:extLst>
          </p:cNvPr>
          <p:cNvSpPr>
            <a:spLocks noGrp="1"/>
          </p:cNvSpPr>
          <p:nvPr>
            <p:ph type="title"/>
          </p:nvPr>
        </p:nvSpPr>
        <p:spPr/>
        <p:txBody>
          <a:bodyPr/>
          <a:lstStyle/>
          <a:p>
            <a:r>
              <a:rPr lang="en-US" sz="3600" dirty="0">
                <a:solidFill>
                  <a:schemeClr val="tx1"/>
                </a:solidFill>
              </a:rPr>
              <a:t>Setting Up a GitHub Account</a:t>
            </a:r>
            <a:endParaRPr lang="en-US" dirty="0"/>
          </a:p>
        </p:txBody>
      </p:sp>
      <p:sp>
        <p:nvSpPr>
          <p:cNvPr id="3" name="Content Placeholder 2">
            <a:extLst>
              <a:ext uri="{FF2B5EF4-FFF2-40B4-BE49-F238E27FC236}">
                <a16:creationId xmlns:a16="http://schemas.microsoft.com/office/drawing/2014/main" id="{A6B13A1E-03F3-CD89-5692-3456D3384D08}"/>
              </a:ext>
            </a:extLst>
          </p:cNvPr>
          <p:cNvSpPr>
            <a:spLocks noGrp="1"/>
          </p:cNvSpPr>
          <p:nvPr>
            <p:ph idx="1"/>
          </p:nvPr>
        </p:nvSpPr>
        <p:spPr/>
        <p:txBody>
          <a:bodyPr/>
          <a:lstStyle/>
          <a:p>
            <a:r>
              <a:rPr lang="en-CA" dirty="0"/>
              <a:t>Navigate to </a:t>
            </a:r>
            <a:r>
              <a:rPr lang="en-CA" dirty="0">
                <a:hlinkClick r:id="rId2"/>
              </a:rPr>
              <a:t>https://github.com/</a:t>
            </a:r>
            <a:r>
              <a:rPr lang="en-CA" dirty="0"/>
              <a:t>. Enter your user details, as shown in the following screenshot, and press the Sign up for GitHub button:</a:t>
            </a:r>
          </a:p>
          <a:p>
            <a:endParaRPr lang="en-US" dirty="0"/>
          </a:p>
          <a:p>
            <a:endParaRPr lang="en-US" dirty="0"/>
          </a:p>
        </p:txBody>
      </p:sp>
      <p:sp>
        <p:nvSpPr>
          <p:cNvPr id="4" name="Date Placeholder 3">
            <a:extLst>
              <a:ext uri="{FF2B5EF4-FFF2-40B4-BE49-F238E27FC236}">
                <a16:creationId xmlns:a16="http://schemas.microsoft.com/office/drawing/2014/main" id="{FD14BF96-17F1-F122-B035-430E7D0E847E}"/>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41FDCB02-C9A5-2DAB-1688-953A086FA4A9}"/>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CFE18642-02CC-DD69-8026-A3293223CBB2}"/>
              </a:ext>
            </a:extLst>
          </p:cNvPr>
          <p:cNvSpPr>
            <a:spLocks noGrp="1"/>
          </p:cNvSpPr>
          <p:nvPr>
            <p:ph type="sldNum" sz="quarter" idx="12"/>
          </p:nvPr>
        </p:nvSpPr>
        <p:spPr/>
        <p:txBody>
          <a:bodyPr/>
          <a:lstStyle/>
          <a:p>
            <a:fld id="{7C5CF243-786F-4254-B068-4C9F0B6EA12F}" type="slidenum">
              <a:rPr lang="en-US" altLang="en-US" smtClean="0"/>
              <a:pPr/>
              <a:t>39</a:t>
            </a:fld>
            <a:endParaRPr lang="en-US" altLang="en-US"/>
          </a:p>
        </p:txBody>
      </p:sp>
      <p:pic>
        <p:nvPicPr>
          <p:cNvPr id="7" name="Picture 6">
            <a:extLst>
              <a:ext uri="{FF2B5EF4-FFF2-40B4-BE49-F238E27FC236}">
                <a16:creationId xmlns:a16="http://schemas.microsoft.com/office/drawing/2014/main" id="{9E4E9826-5B1A-D679-31ED-89D3B33DC56A}"/>
              </a:ext>
            </a:extLst>
          </p:cNvPr>
          <p:cNvPicPr>
            <a:picLocks noChangeAspect="1"/>
          </p:cNvPicPr>
          <p:nvPr/>
        </p:nvPicPr>
        <p:blipFill>
          <a:blip r:embed="rId3"/>
          <a:stretch>
            <a:fillRect/>
          </a:stretch>
        </p:blipFill>
        <p:spPr>
          <a:xfrm>
            <a:off x="2057400" y="2209800"/>
            <a:ext cx="6139493" cy="4131991"/>
          </a:xfrm>
          <a:prstGeom prst="rect">
            <a:avLst/>
          </a:prstGeom>
        </p:spPr>
      </p:pic>
    </p:spTree>
    <p:extLst>
      <p:ext uri="{BB962C8B-B14F-4D97-AF65-F5344CB8AC3E}">
        <p14:creationId xmlns:p14="http://schemas.microsoft.com/office/powerpoint/2010/main" val="370895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8FE8-1445-2F6D-7DBA-B556E394A9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650E1F-F008-2592-C821-F3151345B422}"/>
              </a:ext>
            </a:extLst>
          </p:cNvPr>
          <p:cNvSpPr>
            <a:spLocks noGrp="1"/>
          </p:cNvSpPr>
          <p:nvPr>
            <p:ph idx="1"/>
          </p:nvPr>
        </p:nvSpPr>
        <p:spPr/>
        <p:txBody>
          <a:bodyPr/>
          <a:lstStyle/>
          <a:p>
            <a:r>
              <a:rPr lang="en-US" sz="2000" b="1" dirty="0"/>
              <a:t>Version Control Systems </a:t>
            </a:r>
            <a:r>
              <a:rPr lang="en-US" sz="2000" dirty="0"/>
              <a:t>help you navigate between changes and quickly let you go back to a previous version when something isn’t right.</a:t>
            </a:r>
          </a:p>
          <a:p>
            <a:endParaRPr lang="en-US" sz="2000" dirty="0"/>
          </a:p>
          <a:p>
            <a:r>
              <a:rPr lang="en-US" sz="2000" dirty="0"/>
              <a:t>One of the most important advantages of using Version Control is </a:t>
            </a:r>
            <a:r>
              <a:rPr lang="en-US" sz="2000" b="1" dirty="0"/>
              <a:t>teamwork</a:t>
            </a:r>
            <a:r>
              <a:rPr lang="en-US" sz="2000" dirty="0"/>
              <a:t>.</a:t>
            </a:r>
          </a:p>
          <a:p>
            <a:endParaRPr lang="en-US" sz="2000" dirty="0"/>
          </a:p>
          <a:p>
            <a:r>
              <a:rPr lang="en-US" sz="2000" dirty="0"/>
              <a:t>When more than one person is contributing to a project, tracking changes becomes a nightmare, and it greatly increases the probability of overwriting another person’s changes. </a:t>
            </a:r>
          </a:p>
          <a:p>
            <a:endParaRPr lang="en-US" sz="2000" dirty="0"/>
          </a:p>
          <a:p>
            <a:r>
              <a:rPr lang="en-US" sz="2000" dirty="0"/>
              <a:t>With </a:t>
            </a:r>
            <a:r>
              <a:rPr lang="en-US" sz="2000" b="1" dirty="0"/>
              <a:t>Version Control</a:t>
            </a:r>
            <a:r>
              <a:rPr lang="en-US" sz="2000" dirty="0"/>
              <a:t>, multiple people can work on their copy of the project (called branches) and only merge those changes to the main project when they (or the other team members) are satisfied with the work.</a:t>
            </a:r>
          </a:p>
          <a:p>
            <a:endParaRPr lang="en-US" dirty="0"/>
          </a:p>
        </p:txBody>
      </p:sp>
      <p:sp>
        <p:nvSpPr>
          <p:cNvPr id="4" name="Date Placeholder 3">
            <a:extLst>
              <a:ext uri="{FF2B5EF4-FFF2-40B4-BE49-F238E27FC236}">
                <a16:creationId xmlns:a16="http://schemas.microsoft.com/office/drawing/2014/main" id="{4AE7C692-90FF-19B9-4343-2D4302C4D5ED}"/>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398CF2CD-C4A0-660C-869D-ED2EF0C1AFF0}"/>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2D2C081C-F998-CE6E-F60E-9BF4E9516332}"/>
              </a:ext>
            </a:extLst>
          </p:cNvPr>
          <p:cNvSpPr>
            <a:spLocks noGrp="1"/>
          </p:cNvSpPr>
          <p:nvPr>
            <p:ph type="sldNum" sz="quarter" idx="12"/>
          </p:nvPr>
        </p:nvSpPr>
        <p:spPr/>
        <p:txBody>
          <a:bodyPr/>
          <a:lstStyle/>
          <a:p>
            <a:fld id="{7C5CF243-786F-4254-B068-4C9F0B6EA12F}" type="slidenum">
              <a:rPr lang="en-US" altLang="en-US" smtClean="0"/>
              <a:pPr/>
              <a:t>4</a:t>
            </a:fld>
            <a:endParaRPr lang="en-US" altLang="en-US"/>
          </a:p>
        </p:txBody>
      </p:sp>
    </p:spTree>
    <p:extLst>
      <p:ext uri="{BB962C8B-B14F-4D97-AF65-F5344CB8AC3E}">
        <p14:creationId xmlns:p14="http://schemas.microsoft.com/office/powerpoint/2010/main" val="39843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0287-543E-207B-DFF8-D3F2F83021B9}"/>
              </a:ext>
            </a:extLst>
          </p:cNvPr>
          <p:cNvSpPr>
            <a:spLocks noGrp="1"/>
          </p:cNvSpPr>
          <p:nvPr>
            <p:ph type="title"/>
          </p:nvPr>
        </p:nvSpPr>
        <p:spPr/>
        <p:txBody>
          <a:bodyPr/>
          <a:lstStyle/>
          <a:p>
            <a:r>
              <a:rPr lang="en-US" sz="3600" dirty="0"/>
              <a:t>Creating your first repo on GitHub</a:t>
            </a:r>
            <a:endParaRPr lang="en-US" dirty="0"/>
          </a:p>
        </p:txBody>
      </p:sp>
      <p:sp>
        <p:nvSpPr>
          <p:cNvPr id="3" name="Content Placeholder 2">
            <a:extLst>
              <a:ext uri="{FF2B5EF4-FFF2-40B4-BE49-F238E27FC236}">
                <a16:creationId xmlns:a16="http://schemas.microsoft.com/office/drawing/2014/main" id="{CEC77E58-2629-9335-094B-31AF2F7D4686}"/>
              </a:ext>
            </a:extLst>
          </p:cNvPr>
          <p:cNvSpPr>
            <a:spLocks noGrp="1"/>
          </p:cNvSpPr>
          <p:nvPr>
            <p:ph idx="1"/>
          </p:nvPr>
        </p:nvSpPr>
        <p:spPr/>
        <p:txBody>
          <a:bodyPr/>
          <a:lstStyle/>
          <a:p>
            <a:r>
              <a:rPr lang="en-US" b="1" dirty="0"/>
              <a:t>Step 1: </a:t>
            </a:r>
            <a:r>
              <a:rPr lang="en-US" dirty="0"/>
              <a:t>On GitHub, you can start creating your repo by either clicking on the New button:</a:t>
            </a:r>
          </a:p>
          <a:p>
            <a:endParaRPr lang="en-US" dirty="0"/>
          </a:p>
          <a:p>
            <a:endParaRPr lang="en-US" dirty="0"/>
          </a:p>
          <a:p>
            <a:endParaRPr lang="en-US" dirty="0"/>
          </a:p>
          <a:p>
            <a:r>
              <a:rPr lang="en-US" dirty="0"/>
              <a:t>Or the </a:t>
            </a:r>
            <a:r>
              <a:rPr lang="en-US" b="1" dirty="0">
                <a:latin typeface="Consolas" panose="020B0609020204030204" pitchFamily="49" charset="0"/>
                <a:cs typeface="Consolas" panose="020B0609020204030204" pitchFamily="49" charset="0"/>
              </a:rPr>
              <a:t>+</a:t>
            </a:r>
            <a:r>
              <a:rPr lang="en-US" dirty="0"/>
              <a:t> symbol next to your avatar at the top right corner of the page</a:t>
            </a:r>
          </a:p>
          <a:p>
            <a:endParaRPr lang="en-US" dirty="0"/>
          </a:p>
        </p:txBody>
      </p:sp>
      <p:sp>
        <p:nvSpPr>
          <p:cNvPr id="4" name="Date Placeholder 3">
            <a:extLst>
              <a:ext uri="{FF2B5EF4-FFF2-40B4-BE49-F238E27FC236}">
                <a16:creationId xmlns:a16="http://schemas.microsoft.com/office/drawing/2014/main" id="{7B1E6404-6601-96F2-D674-B68F245C3485}"/>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3F7239E8-6AB7-4CCE-7CCD-2D12ADAEC4D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F6C07DFA-29D0-2B97-A3D1-F16F85DA8D1B}"/>
              </a:ext>
            </a:extLst>
          </p:cNvPr>
          <p:cNvSpPr>
            <a:spLocks noGrp="1"/>
          </p:cNvSpPr>
          <p:nvPr>
            <p:ph type="sldNum" sz="quarter" idx="12"/>
          </p:nvPr>
        </p:nvSpPr>
        <p:spPr/>
        <p:txBody>
          <a:bodyPr/>
          <a:lstStyle/>
          <a:p>
            <a:fld id="{7C5CF243-786F-4254-B068-4C9F0B6EA12F}" type="slidenum">
              <a:rPr lang="en-US" altLang="en-US" smtClean="0"/>
              <a:pPr/>
              <a:t>40</a:t>
            </a:fld>
            <a:endParaRPr lang="en-US" altLang="en-US"/>
          </a:p>
        </p:txBody>
      </p:sp>
      <p:pic>
        <p:nvPicPr>
          <p:cNvPr id="7" name="Picture 6">
            <a:extLst>
              <a:ext uri="{FF2B5EF4-FFF2-40B4-BE49-F238E27FC236}">
                <a16:creationId xmlns:a16="http://schemas.microsoft.com/office/drawing/2014/main" id="{3ACD6906-31B5-00BD-E522-D6B85AB5F524}"/>
              </a:ext>
            </a:extLst>
          </p:cNvPr>
          <p:cNvPicPr>
            <a:picLocks noChangeAspect="1"/>
          </p:cNvPicPr>
          <p:nvPr/>
        </p:nvPicPr>
        <p:blipFill>
          <a:blip r:embed="rId2"/>
          <a:stretch>
            <a:fillRect/>
          </a:stretch>
        </p:blipFill>
        <p:spPr>
          <a:xfrm>
            <a:off x="1524000" y="1828800"/>
            <a:ext cx="1270000" cy="965200"/>
          </a:xfrm>
          <a:prstGeom prst="rect">
            <a:avLst/>
          </a:prstGeom>
        </p:spPr>
      </p:pic>
      <p:pic>
        <p:nvPicPr>
          <p:cNvPr id="8" name="Picture 7">
            <a:extLst>
              <a:ext uri="{FF2B5EF4-FFF2-40B4-BE49-F238E27FC236}">
                <a16:creationId xmlns:a16="http://schemas.microsoft.com/office/drawing/2014/main" id="{888D8319-17BA-60B7-2A62-93B832007022}"/>
              </a:ext>
            </a:extLst>
          </p:cNvPr>
          <p:cNvPicPr>
            <a:picLocks noChangeAspect="1"/>
          </p:cNvPicPr>
          <p:nvPr/>
        </p:nvPicPr>
        <p:blipFill>
          <a:blip r:embed="rId3"/>
          <a:stretch>
            <a:fillRect/>
          </a:stretch>
        </p:blipFill>
        <p:spPr>
          <a:xfrm>
            <a:off x="1524000" y="3998454"/>
            <a:ext cx="1447800" cy="927100"/>
          </a:xfrm>
          <a:prstGeom prst="rect">
            <a:avLst/>
          </a:prstGeom>
        </p:spPr>
      </p:pic>
      <p:sp>
        <p:nvSpPr>
          <p:cNvPr id="9" name="Right Arrow 4">
            <a:extLst>
              <a:ext uri="{FF2B5EF4-FFF2-40B4-BE49-F238E27FC236}">
                <a16:creationId xmlns:a16="http://schemas.microsoft.com/office/drawing/2014/main" id="{A08D523C-FD92-5F60-1BCB-E0669F250E94}"/>
              </a:ext>
            </a:extLst>
          </p:cNvPr>
          <p:cNvSpPr/>
          <p:nvPr/>
        </p:nvSpPr>
        <p:spPr bwMode="auto">
          <a:xfrm>
            <a:off x="838200" y="4233404"/>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Right Arrow 4">
            <a:extLst>
              <a:ext uri="{FF2B5EF4-FFF2-40B4-BE49-F238E27FC236}">
                <a16:creationId xmlns:a16="http://schemas.microsoft.com/office/drawing/2014/main" id="{5D534FBE-C1DE-3629-BB64-A97BCDBDD793}"/>
              </a:ext>
            </a:extLst>
          </p:cNvPr>
          <p:cNvSpPr/>
          <p:nvPr/>
        </p:nvSpPr>
        <p:spPr bwMode="auto">
          <a:xfrm>
            <a:off x="838200" y="2240834"/>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95014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8A91-2595-A1D6-52EF-541803CDA10D}"/>
              </a:ext>
            </a:extLst>
          </p:cNvPr>
          <p:cNvSpPr>
            <a:spLocks noGrp="1"/>
          </p:cNvSpPr>
          <p:nvPr>
            <p:ph type="title"/>
          </p:nvPr>
        </p:nvSpPr>
        <p:spPr/>
        <p:txBody>
          <a:bodyPr/>
          <a:lstStyle/>
          <a:p>
            <a:r>
              <a:rPr lang="en-US" sz="3600" dirty="0"/>
              <a:t>Creating your first repo on GitHub (continued)</a:t>
            </a:r>
            <a:endParaRPr lang="en-US" dirty="0"/>
          </a:p>
        </p:txBody>
      </p:sp>
      <p:sp>
        <p:nvSpPr>
          <p:cNvPr id="3" name="Content Placeholder 2">
            <a:extLst>
              <a:ext uri="{FF2B5EF4-FFF2-40B4-BE49-F238E27FC236}">
                <a16:creationId xmlns:a16="http://schemas.microsoft.com/office/drawing/2014/main" id="{E541E974-D2AD-E62B-AD53-C373E414B6E0}"/>
              </a:ext>
            </a:extLst>
          </p:cNvPr>
          <p:cNvSpPr>
            <a:spLocks noGrp="1"/>
          </p:cNvSpPr>
          <p:nvPr>
            <p:ph idx="1"/>
          </p:nvPr>
        </p:nvSpPr>
        <p:spPr/>
        <p:txBody>
          <a:bodyPr/>
          <a:lstStyle/>
          <a:p>
            <a:r>
              <a:rPr lang="en-US" b="1" dirty="0"/>
              <a:t>Step 2: </a:t>
            </a:r>
            <a:r>
              <a:rPr lang="en-US" dirty="0"/>
              <a:t>Select a </a:t>
            </a:r>
            <a:r>
              <a:rPr lang="en-US" b="1" dirty="0"/>
              <a:t>repository name </a:t>
            </a:r>
            <a:r>
              <a:rPr lang="en-US" dirty="0"/>
              <a:t>next to your account or team name. The name of the repo must be </a:t>
            </a:r>
            <a:r>
              <a:rPr lang="en-US" b="1" dirty="0"/>
              <a:t>unique</a:t>
            </a:r>
            <a:r>
              <a:rPr lang="en-US" dirty="0"/>
              <a:t> for your account:</a:t>
            </a:r>
          </a:p>
          <a:p>
            <a:endParaRPr lang="en-US" dirty="0"/>
          </a:p>
        </p:txBody>
      </p:sp>
      <p:sp>
        <p:nvSpPr>
          <p:cNvPr id="4" name="Date Placeholder 3">
            <a:extLst>
              <a:ext uri="{FF2B5EF4-FFF2-40B4-BE49-F238E27FC236}">
                <a16:creationId xmlns:a16="http://schemas.microsoft.com/office/drawing/2014/main" id="{86BA4263-28CB-A941-6061-9F2C8F3B22A1}"/>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E506DAAB-11AC-1612-FFDB-C64445EB7ABA}"/>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B72736B3-20F9-8E17-237B-710852A0F097}"/>
              </a:ext>
            </a:extLst>
          </p:cNvPr>
          <p:cNvSpPr>
            <a:spLocks noGrp="1"/>
          </p:cNvSpPr>
          <p:nvPr>
            <p:ph type="sldNum" sz="quarter" idx="12"/>
          </p:nvPr>
        </p:nvSpPr>
        <p:spPr/>
        <p:txBody>
          <a:bodyPr/>
          <a:lstStyle/>
          <a:p>
            <a:fld id="{7C5CF243-786F-4254-B068-4C9F0B6EA12F}" type="slidenum">
              <a:rPr lang="en-US" altLang="en-US" smtClean="0"/>
              <a:pPr/>
              <a:t>41</a:t>
            </a:fld>
            <a:endParaRPr lang="en-US" altLang="en-US"/>
          </a:p>
        </p:txBody>
      </p:sp>
      <p:pic>
        <p:nvPicPr>
          <p:cNvPr id="7" name="Picture 6">
            <a:extLst>
              <a:ext uri="{FF2B5EF4-FFF2-40B4-BE49-F238E27FC236}">
                <a16:creationId xmlns:a16="http://schemas.microsoft.com/office/drawing/2014/main" id="{9B6CEA36-F67A-9010-C767-E6EFFB2991C5}"/>
              </a:ext>
            </a:extLst>
          </p:cNvPr>
          <p:cNvPicPr>
            <a:picLocks noChangeAspect="1"/>
          </p:cNvPicPr>
          <p:nvPr/>
        </p:nvPicPr>
        <p:blipFill>
          <a:blip r:embed="rId2"/>
          <a:stretch>
            <a:fillRect/>
          </a:stretch>
        </p:blipFill>
        <p:spPr>
          <a:xfrm>
            <a:off x="1328737" y="2305050"/>
            <a:ext cx="6943725" cy="2247900"/>
          </a:xfrm>
          <a:prstGeom prst="rect">
            <a:avLst/>
          </a:prstGeom>
        </p:spPr>
      </p:pic>
    </p:spTree>
    <p:extLst>
      <p:ext uri="{BB962C8B-B14F-4D97-AF65-F5344CB8AC3E}">
        <p14:creationId xmlns:p14="http://schemas.microsoft.com/office/powerpoint/2010/main" val="595563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925D-3ADB-FFC2-225B-3F24DE937371}"/>
              </a:ext>
            </a:extLst>
          </p:cNvPr>
          <p:cNvSpPr>
            <a:spLocks noGrp="1"/>
          </p:cNvSpPr>
          <p:nvPr>
            <p:ph type="title"/>
          </p:nvPr>
        </p:nvSpPr>
        <p:spPr/>
        <p:txBody>
          <a:bodyPr/>
          <a:lstStyle/>
          <a:p>
            <a:r>
              <a:rPr lang="en-US" sz="3600" dirty="0"/>
              <a:t>Creating your first repo on GitHub (continued)</a:t>
            </a:r>
            <a:endParaRPr lang="en-US" dirty="0"/>
          </a:p>
        </p:txBody>
      </p:sp>
      <p:sp>
        <p:nvSpPr>
          <p:cNvPr id="3" name="Content Placeholder 2">
            <a:extLst>
              <a:ext uri="{FF2B5EF4-FFF2-40B4-BE49-F238E27FC236}">
                <a16:creationId xmlns:a16="http://schemas.microsoft.com/office/drawing/2014/main" id="{9D51BE77-991C-799A-976D-4E41EA892079}"/>
              </a:ext>
            </a:extLst>
          </p:cNvPr>
          <p:cNvSpPr>
            <a:spLocks noGrp="1"/>
          </p:cNvSpPr>
          <p:nvPr>
            <p:ph idx="1"/>
          </p:nvPr>
        </p:nvSpPr>
        <p:spPr/>
        <p:txBody>
          <a:bodyPr/>
          <a:lstStyle/>
          <a:p>
            <a:r>
              <a:rPr lang="en-US" b="1" dirty="0"/>
              <a:t>Step 3: </a:t>
            </a:r>
            <a:r>
              <a:rPr lang="en-US" dirty="0"/>
              <a:t>You can leave the repo as </a:t>
            </a:r>
            <a:r>
              <a:rPr lang="en-US" b="1" dirty="0"/>
              <a:t>public</a:t>
            </a:r>
            <a:r>
              <a:rPr lang="en-US" dirty="0"/>
              <a:t> for now. Also, you can leave initialize this repository with a README </a:t>
            </a:r>
            <a:r>
              <a:rPr lang="en-US" b="1" dirty="0"/>
              <a:t>unchecked</a:t>
            </a:r>
            <a:r>
              <a:rPr lang="en-US" dirty="0"/>
              <a:t>.</a:t>
            </a:r>
          </a:p>
          <a:p>
            <a:endParaRPr lang="en-US" dirty="0"/>
          </a:p>
          <a:p>
            <a:r>
              <a:rPr lang="en-US" b="1" dirty="0"/>
              <a:t>Step 4: </a:t>
            </a:r>
            <a:r>
              <a:rPr lang="en-US" dirty="0"/>
              <a:t>Click the </a:t>
            </a:r>
            <a:r>
              <a:rPr lang="en-US" b="1" dirty="0"/>
              <a:t>Create repository </a:t>
            </a:r>
            <a:r>
              <a:rPr lang="en-US" dirty="0"/>
              <a:t>button.</a:t>
            </a:r>
          </a:p>
          <a:p>
            <a:endParaRPr lang="en-US" dirty="0"/>
          </a:p>
          <a:p>
            <a:endParaRPr lang="en-US" dirty="0"/>
          </a:p>
        </p:txBody>
      </p:sp>
      <p:sp>
        <p:nvSpPr>
          <p:cNvPr id="4" name="Date Placeholder 3">
            <a:extLst>
              <a:ext uri="{FF2B5EF4-FFF2-40B4-BE49-F238E27FC236}">
                <a16:creationId xmlns:a16="http://schemas.microsoft.com/office/drawing/2014/main" id="{D4291287-2B5D-9D6B-7025-1C503A4D5D9A}"/>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F66EBCC5-2254-DA19-9554-4271161E683D}"/>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C7BFF6D1-979A-704B-3CDF-691C2787C347}"/>
              </a:ext>
            </a:extLst>
          </p:cNvPr>
          <p:cNvSpPr>
            <a:spLocks noGrp="1"/>
          </p:cNvSpPr>
          <p:nvPr>
            <p:ph type="sldNum" sz="quarter" idx="12"/>
          </p:nvPr>
        </p:nvSpPr>
        <p:spPr/>
        <p:txBody>
          <a:bodyPr/>
          <a:lstStyle/>
          <a:p>
            <a:fld id="{7C5CF243-786F-4254-B068-4C9F0B6EA12F}" type="slidenum">
              <a:rPr lang="en-US" altLang="en-US" smtClean="0"/>
              <a:pPr/>
              <a:t>42</a:t>
            </a:fld>
            <a:endParaRPr lang="en-US" altLang="en-US"/>
          </a:p>
        </p:txBody>
      </p:sp>
      <p:pic>
        <p:nvPicPr>
          <p:cNvPr id="7" name="Picture 6">
            <a:extLst>
              <a:ext uri="{FF2B5EF4-FFF2-40B4-BE49-F238E27FC236}">
                <a16:creationId xmlns:a16="http://schemas.microsoft.com/office/drawing/2014/main" id="{82411933-77C2-64D7-0F39-182295634C3A}"/>
              </a:ext>
            </a:extLst>
          </p:cNvPr>
          <p:cNvPicPr>
            <a:picLocks noChangeAspect="1"/>
          </p:cNvPicPr>
          <p:nvPr/>
        </p:nvPicPr>
        <p:blipFill>
          <a:blip r:embed="rId2"/>
          <a:stretch>
            <a:fillRect/>
          </a:stretch>
        </p:blipFill>
        <p:spPr>
          <a:xfrm>
            <a:off x="1314450" y="2948530"/>
            <a:ext cx="6972300" cy="3258595"/>
          </a:xfrm>
          <a:prstGeom prst="rect">
            <a:avLst/>
          </a:prstGeom>
        </p:spPr>
      </p:pic>
      <p:sp>
        <p:nvSpPr>
          <p:cNvPr id="8" name="Right Arrow 4">
            <a:extLst>
              <a:ext uri="{FF2B5EF4-FFF2-40B4-BE49-F238E27FC236}">
                <a16:creationId xmlns:a16="http://schemas.microsoft.com/office/drawing/2014/main" id="{A037AFFC-33C2-02AA-6C76-BB76722A68AF}"/>
              </a:ext>
            </a:extLst>
          </p:cNvPr>
          <p:cNvSpPr/>
          <p:nvPr/>
        </p:nvSpPr>
        <p:spPr bwMode="auto">
          <a:xfrm>
            <a:off x="762000" y="57150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9" name="Right Arrow 4">
            <a:extLst>
              <a:ext uri="{FF2B5EF4-FFF2-40B4-BE49-F238E27FC236}">
                <a16:creationId xmlns:a16="http://schemas.microsoft.com/office/drawing/2014/main" id="{F390FFC1-BF65-F81A-6A14-D5317884DC8A}"/>
              </a:ext>
            </a:extLst>
          </p:cNvPr>
          <p:cNvSpPr/>
          <p:nvPr/>
        </p:nvSpPr>
        <p:spPr bwMode="auto">
          <a:xfrm>
            <a:off x="704850" y="32004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Right Arrow 4">
            <a:extLst>
              <a:ext uri="{FF2B5EF4-FFF2-40B4-BE49-F238E27FC236}">
                <a16:creationId xmlns:a16="http://schemas.microsoft.com/office/drawing/2014/main" id="{D1BB9052-85EF-B398-EF8A-6D2613AD811B}"/>
              </a:ext>
            </a:extLst>
          </p:cNvPr>
          <p:cNvSpPr/>
          <p:nvPr/>
        </p:nvSpPr>
        <p:spPr bwMode="auto">
          <a:xfrm>
            <a:off x="704850" y="4584689"/>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690314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52A5-7DA1-830F-FE1E-944BBC38C09D}"/>
              </a:ext>
            </a:extLst>
          </p:cNvPr>
          <p:cNvSpPr>
            <a:spLocks noGrp="1"/>
          </p:cNvSpPr>
          <p:nvPr>
            <p:ph type="title"/>
          </p:nvPr>
        </p:nvSpPr>
        <p:spPr/>
        <p:txBody>
          <a:bodyPr/>
          <a:lstStyle/>
          <a:p>
            <a:r>
              <a:rPr lang="en-US" sz="3600" dirty="0"/>
              <a:t>Connecting your local repo to your GitHub repo</a:t>
            </a:r>
            <a:endParaRPr lang="en-US" dirty="0"/>
          </a:p>
        </p:txBody>
      </p:sp>
      <p:sp>
        <p:nvSpPr>
          <p:cNvPr id="3" name="Content Placeholder 2">
            <a:extLst>
              <a:ext uri="{FF2B5EF4-FFF2-40B4-BE49-F238E27FC236}">
                <a16:creationId xmlns:a16="http://schemas.microsoft.com/office/drawing/2014/main" id="{411BEECD-10AD-BC61-AC39-E6F6DED2903F}"/>
              </a:ext>
            </a:extLst>
          </p:cNvPr>
          <p:cNvSpPr>
            <a:spLocks noGrp="1"/>
          </p:cNvSpPr>
          <p:nvPr>
            <p:ph idx="1"/>
          </p:nvPr>
        </p:nvSpPr>
        <p:spPr/>
        <p:txBody>
          <a:bodyPr/>
          <a:lstStyle/>
          <a:p>
            <a:r>
              <a:rPr lang="en-US" dirty="0"/>
              <a:t>GitHub will create the new repo and display a page with the following information:</a:t>
            </a:r>
          </a:p>
          <a:p>
            <a:endParaRPr lang="en-US" dirty="0"/>
          </a:p>
        </p:txBody>
      </p:sp>
      <p:sp>
        <p:nvSpPr>
          <p:cNvPr id="4" name="Date Placeholder 3">
            <a:extLst>
              <a:ext uri="{FF2B5EF4-FFF2-40B4-BE49-F238E27FC236}">
                <a16:creationId xmlns:a16="http://schemas.microsoft.com/office/drawing/2014/main" id="{57401D3C-0EF9-2817-5D3C-0EFCECC2F091}"/>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A6FEED07-7BE1-4C1C-449F-48A6CBF010B6}"/>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63F6AC58-55D0-7D06-2C9A-BF5375B37071}"/>
              </a:ext>
            </a:extLst>
          </p:cNvPr>
          <p:cNvSpPr>
            <a:spLocks noGrp="1"/>
          </p:cNvSpPr>
          <p:nvPr>
            <p:ph type="sldNum" sz="quarter" idx="12"/>
          </p:nvPr>
        </p:nvSpPr>
        <p:spPr/>
        <p:txBody>
          <a:bodyPr/>
          <a:lstStyle/>
          <a:p>
            <a:fld id="{7C5CF243-786F-4254-B068-4C9F0B6EA12F}" type="slidenum">
              <a:rPr lang="en-US" altLang="en-US" smtClean="0"/>
              <a:pPr/>
              <a:t>43</a:t>
            </a:fld>
            <a:endParaRPr lang="en-US" altLang="en-US"/>
          </a:p>
        </p:txBody>
      </p:sp>
      <p:pic>
        <p:nvPicPr>
          <p:cNvPr id="7" name="Picture 6">
            <a:extLst>
              <a:ext uri="{FF2B5EF4-FFF2-40B4-BE49-F238E27FC236}">
                <a16:creationId xmlns:a16="http://schemas.microsoft.com/office/drawing/2014/main" id="{F2A85E6E-21B3-6390-BBEB-7F5B2955D037}"/>
              </a:ext>
            </a:extLst>
          </p:cNvPr>
          <p:cNvPicPr>
            <a:picLocks noChangeAspect="1"/>
          </p:cNvPicPr>
          <p:nvPr/>
        </p:nvPicPr>
        <p:blipFill>
          <a:blip r:embed="rId2"/>
          <a:stretch>
            <a:fillRect/>
          </a:stretch>
        </p:blipFill>
        <p:spPr>
          <a:xfrm>
            <a:off x="1505131" y="1713647"/>
            <a:ext cx="6800850" cy="4610953"/>
          </a:xfrm>
          <a:prstGeom prst="rect">
            <a:avLst/>
          </a:prstGeom>
        </p:spPr>
      </p:pic>
    </p:spTree>
    <p:extLst>
      <p:ext uri="{BB962C8B-B14F-4D97-AF65-F5344CB8AC3E}">
        <p14:creationId xmlns:p14="http://schemas.microsoft.com/office/powerpoint/2010/main" val="3847289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CAE8-4F51-3514-3D95-7857E5B96E65}"/>
              </a:ext>
            </a:extLst>
          </p:cNvPr>
          <p:cNvSpPr>
            <a:spLocks noGrp="1"/>
          </p:cNvSpPr>
          <p:nvPr>
            <p:ph type="title"/>
          </p:nvPr>
        </p:nvSpPr>
        <p:spPr/>
        <p:txBody>
          <a:bodyPr/>
          <a:lstStyle/>
          <a:p>
            <a:r>
              <a:rPr lang="en-US" sz="3600" dirty="0"/>
              <a:t>Connecting your local repo to your GitHub repo (continued)</a:t>
            </a:r>
            <a:endParaRPr lang="en-US" dirty="0"/>
          </a:p>
        </p:txBody>
      </p:sp>
      <p:sp>
        <p:nvSpPr>
          <p:cNvPr id="3" name="Content Placeholder 2">
            <a:extLst>
              <a:ext uri="{FF2B5EF4-FFF2-40B4-BE49-F238E27FC236}">
                <a16:creationId xmlns:a16="http://schemas.microsoft.com/office/drawing/2014/main" id="{31FCF146-FE07-0E4C-2299-9797AB91ACBE}"/>
              </a:ext>
            </a:extLst>
          </p:cNvPr>
          <p:cNvSpPr>
            <a:spLocks noGrp="1"/>
          </p:cNvSpPr>
          <p:nvPr>
            <p:ph idx="1"/>
          </p:nvPr>
        </p:nvSpPr>
        <p:spPr/>
        <p:txBody>
          <a:bodyPr/>
          <a:lstStyle/>
          <a:p>
            <a:r>
              <a:rPr lang="en-US" dirty="0"/>
              <a:t>To link your GitHub repo with the local repo you created earlier you need to copy the following two lines of code:</a:t>
            </a:r>
          </a:p>
          <a:p>
            <a:endParaRPr lang="en-US" dirty="0"/>
          </a:p>
          <a:p>
            <a:endParaRPr lang="en-US" dirty="0"/>
          </a:p>
          <a:p>
            <a:endParaRPr lang="en-US" dirty="0"/>
          </a:p>
          <a:p>
            <a:r>
              <a:rPr lang="en-US" dirty="0"/>
              <a:t>Then paste into your Command Line window</a:t>
            </a:r>
          </a:p>
          <a:p>
            <a:endParaRPr lang="en-US" dirty="0"/>
          </a:p>
        </p:txBody>
      </p:sp>
      <p:sp>
        <p:nvSpPr>
          <p:cNvPr id="4" name="Date Placeholder 3">
            <a:extLst>
              <a:ext uri="{FF2B5EF4-FFF2-40B4-BE49-F238E27FC236}">
                <a16:creationId xmlns:a16="http://schemas.microsoft.com/office/drawing/2014/main" id="{3A6097C8-E5AA-CCED-76E3-B4E81CC518E6}"/>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5E562497-F377-936C-E4C8-A0544F7E3B0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FEDCC18E-5E69-3909-909F-FADA711C71D4}"/>
              </a:ext>
            </a:extLst>
          </p:cNvPr>
          <p:cNvSpPr>
            <a:spLocks noGrp="1"/>
          </p:cNvSpPr>
          <p:nvPr>
            <p:ph type="sldNum" sz="quarter" idx="12"/>
          </p:nvPr>
        </p:nvSpPr>
        <p:spPr/>
        <p:txBody>
          <a:bodyPr/>
          <a:lstStyle/>
          <a:p>
            <a:fld id="{7C5CF243-786F-4254-B068-4C9F0B6EA12F}" type="slidenum">
              <a:rPr lang="en-US" altLang="en-US" smtClean="0"/>
              <a:pPr/>
              <a:t>44</a:t>
            </a:fld>
            <a:endParaRPr lang="en-US" altLang="en-US"/>
          </a:p>
        </p:txBody>
      </p:sp>
      <p:pic>
        <p:nvPicPr>
          <p:cNvPr id="7" name="Picture 6">
            <a:extLst>
              <a:ext uri="{FF2B5EF4-FFF2-40B4-BE49-F238E27FC236}">
                <a16:creationId xmlns:a16="http://schemas.microsoft.com/office/drawing/2014/main" id="{108DE71C-F96F-9B07-8E0B-2049D7E4F4FB}"/>
              </a:ext>
            </a:extLst>
          </p:cNvPr>
          <p:cNvPicPr>
            <a:picLocks noChangeAspect="1"/>
          </p:cNvPicPr>
          <p:nvPr/>
        </p:nvPicPr>
        <p:blipFill rotWithShape="1">
          <a:blip r:embed="rId2"/>
          <a:srcRect r="16246" b="61953"/>
          <a:stretch/>
        </p:blipFill>
        <p:spPr>
          <a:xfrm>
            <a:off x="1028398" y="3741717"/>
            <a:ext cx="7658402" cy="1108930"/>
          </a:xfrm>
          <a:prstGeom prst="rect">
            <a:avLst/>
          </a:prstGeom>
        </p:spPr>
      </p:pic>
      <p:pic>
        <p:nvPicPr>
          <p:cNvPr id="8" name="Picture 7">
            <a:extLst>
              <a:ext uri="{FF2B5EF4-FFF2-40B4-BE49-F238E27FC236}">
                <a16:creationId xmlns:a16="http://schemas.microsoft.com/office/drawing/2014/main" id="{3F8E8A44-75C7-6748-887F-4B7BB97912FE}"/>
              </a:ext>
            </a:extLst>
          </p:cNvPr>
          <p:cNvPicPr>
            <a:picLocks noChangeAspect="1"/>
          </p:cNvPicPr>
          <p:nvPr/>
        </p:nvPicPr>
        <p:blipFill rotWithShape="1">
          <a:blip r:embed="rId3"/>
          <a:srcRect r="16246" b="61953"/>
          <a:stretch/>
        </p:blipFill>
        <p:spPr>
          <a:xfrm>
            <a:off x="1095677" y="5038689"/>
            <a:ext cx="7658402" cy="1108930"/>
          </a:xfrm>
          <a:prstGeom prst="rect">
            <a:avLst/>
          </a:prstGeom>
        </p:spPr>
      </p:pic>
      <p:pic>
        <p:nvPicPr>
          <p:cNvPr id="10" name="Picture 9">
            <a:extLst>
              <a:ext uri="{FF2B5EF4-FFF2-40B4-BE49-F238E27FC236}">
                <a16:creationId xmlns:a16="http://schemas.microsoft.com/office/drawing/2014/main" id="{940BF96B-DCE4-5856-8A9B-EE74696FC61C}"/>
              </a:ext>
            </a:extLst>
          </p:cNvPr>
          <p:cNvPicPr>
            <a:picLocks noChangeAspect="1"/>
          </p:cNvPicPr>
          <p:nvPr/>
        </p:nvPicPr>
        <p:blipFill>
          <a:blip r:embed="rId4"/>
          <a:stretch>
            <a:fillRect/>
          </a:stretch>
        </p:blipFill>
        <p:spPr>
          <a:xfrm>
            <a:off x="1066800" y="1713696"/>
            <a:ext cx="7629525" cy="1228725"/>
          </a:xfrm>
          <a:prstGeom prst="rect">
            <a:avLst/>
          </a:prstGeom>
        </p:spPr>
      </p:pic>
      <p:sp>
        <p:nvSpPr>
          <p:cNvPr id="11" name="Right Arrow 7">
            <a:extLst>
              <a:ext uri="{FF2B5EF4-FFF2-40B4-BE49-F238E27FC236}">
                <a16:creationId xmlns:a16="http://schemas.microsoft.com/office/drawing/2014/main" id="{8044531A-CAF4-114B-2343-F576F74A0035}"/>
              </a:ext>
            </a:extLst>
          </p:cNvPr>
          <p:cNvSpPr/>
          <p:nvPr/>
        </p:nvSpPr>
        <p:spPr bwMode="auto">
          <a:xfrm>
            <a:off x="381000" y="4143782"/>
            <a:ext cx="609600" cy="3048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2" name="Right Arrow 7">
            <a:extLst>
              <a:ext uri="{FF2B5EF4-FFF2-40B4-BE49-F238E27FC236}">
                <a16:creationId xmlns:a16="http://schemas.microsoft.com/office/drawing/2014/main" id="{B2542CAC-A3EB-3B91-D884-FBD734D87D0D}"/>
              </a:ext>
            </a:extLst>
          </p:cNvPr>
          <p:cNvSpPr/>
          <p:nvPr/>
        </p:nvSpPr>
        <p:spPr bwMode="auto">
          <a:xfrm>
            <a:off x="418798" y="5359023"/>
            <a:ext cx="609600" cy="3048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3486607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7841-3C9B-1A64-694C-F96BF4506E81}"/>
              </a:ext>
            </a:extLst>
          </p:cNvPr>
          <p:cNvSpPr>
            <a:spLocks noGrp="1"/>
          </p:cNvSpPr>
          <p:nvPr>
            <p:ph type="title"/>
          </p:nvPr>
        </p:nvSpPr>
        <p:spPr/>
        <p:txBody>
          <a:bodyPr/>
          <a:lstStyle/>
          <a:p>
            <a:r>
              <a:rPr lang="en-US" dirty="0"/>
              <a:t>Deleting a repo</a:t>
            </a:r>
          </a:p>
        </p:txBody>
      </p:sp>
      <p:sp>
        <p:nvSpPr>
          <p:cNvPr id="3" name="Content Placeholder 2">
            <a:extLst>
              <a:ext uri="{FF2B5EF4-FFF2-40B4-BE49-F238E27FC236}">
                <a16:creationId xmlns:a16="http://schemas.microsoft.com/office/drawing/2014/main" id="{D57D9419-BA34-D2F6-F8D2-4C414C7D33A6}"/>
              </a:ext>
            </a:extLst>
          </p:cNvPr>
          <p:cNvSpPr>
            <a:spLocks noGrp="1"/>
          </p:cNvSpPr>
          <p:nvPr>
            <p:ph idx="1"/>
          </p:nvPr>
        </p:nvSpPr>
        <p:spPr/>
        <p:txBody>
          <a:bodyPr/>
          <a:lstStyle/>
          <a:p>
            <a:r>
              <a:rPr lang="en-US" dirty="0"/>
              <a:t>Sometimes you need to remove a repo. This may be due to broken connections between your local repo (on your computer) and your GitHub repo (or other problems).</a:t>
            </a:r>
          </a:p>
          <a:p>
            <a:r>
              <a:rPr lang="en-US" b="1" dirty="0"/>
              <a:t>Step 1: </a:t>
            </a:r>
            <a:r>
              <a:rPr lang="en-US" dirty="0"/>
              <a:t>Click on the </a:t>
            </a:r>
            <a:r>
              <a:rPr lang="en-US" b="1" dirty="0"/>
              <a:t>Settings</a:t>
            </a:r>
            <a:r>
              <a:rPr lang="en-US" dirty="0"/>
              <a:t> link on your repo’s page</a:t>
            </a:r>
          </a:p>
          <a:p>
            <a:endParaRPr lang="en-US" dirty="0"/>
          </a:p>
          <a:p>
            <a:r>
              <a:rPr lang="en-US" b="1" dirty="0"/>
              <a:t>Step 2: </a:t>
            </a:r>
            <a:r>
              <a:rPr lang="en-US" dirty="0"/>
              <a:t>scroll down to the Danger Zone and select the </a:t>
            </a:r>
            <a:r>
              <a:rPr lang="en-US" b="1" dirty="0"/>
              <a:t>Delete this repository </a:t>
            </a:r>
            <a:r>
              <a:rPr lang="en-US" dirty="0"/>
              <a:t>button</a:t>
            </a:r>
          </a:p>
          <a:p>
            <a:endParaRPr lang="en-US" dirty="0"/>
          </a:p>
          <a:p>
            <a:endParaRPr lang="en-US" dirty="0"/>
          </a:p>
        </p:txBody>
      </p:sp>
      <p:sp>
        <p:nvSpPr>
          <p:cNvPr id="4" name="Date Placeholder 3">
            <a:extLst>
              <a:ext uri="{FF2B5EF4-FFF2-40B4-BE49-F238E27FC236}">
                <a16:creationId xmlns:a16="http://schemas.microsoft.com/office/drawing/2014/main" id="{F38C1472-0768-1729-1A88-429E926903B6}"/>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652EB2E4-1796-A20F-3FB7-F8F30B1EF3C9}"/>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823B83CC-E5C5-9040-90A0-2A6D9BFBB1DC}"/>
              </a:ext>
            </a:extLst>
          </p:cNvPr>
          <p:cNvSpPr>
            <a:spLocks noGrp="1"/>
          </p:cNvSpPr>
          <p:nvPr>
            <p:ph type="sldNum" sz="quarter" idx="12"/>
          </p:nvPr>
        </p:nvSpPr>
        <p:spPr/>
        <p:txBody>
          <a:bodyPr/>
          <a:lstStyle/>
          <a:p>
            <a:fld id="{7C5CF243-786F-4254-B068-4C9F0B6EA12F}" type="slidenum">
              <a:rPr lang="en-US" altLang="en-US" smtClean="0"/>
              <a:pPr/>
              <a:t>45</a:t>
            </a:fld>
            <a:endParaRPr lang="en-US" altLang="en-US"/>
          </a:p>
        </p:txBody>
      </p:sp>
      <p:pic>
        <p:nvPicPr>
          <p:cNvPr id="7" name="Picture 6">
            <a:extLst>
              <a:ext uri="{FF2B5EF4-FFF2-40B4-BE49-F238E27FC236}">
                <a16:creationId xmlns:a16="http://schemas.microsoft.com/office/drawing/2014/main" id="{4217CFEB-1EED-420C-0FDA-20E53F72EA76}"/>
              </a:ext>
            </a:extLst>
          </p:cNvPr>
          <p:cNvPicPr>
            <a:picLocks noChangeAspect="1"/>
          </p:cNvPicPr>
          <p:nvPr/>
        </p:nvPicPr>
        <p:blipFill>
          <a:blip r:embed="rId2"/>
          <a:stretch>
            <a:fillRect/>
          </a:stretch>
        </p:blipFill>
        <p:spPr>
          <a:xfrm>
            <a:off x="1526458" y="2893722"/>
            <a:ext cx="990600" cy="500865"/>
          </a:xfrm>
          <a:prstGeom prst="rect">
            <a:avLst/>
          </a:prstGeom>
        </p:spPr>
      </p:pic>
      <p:pic>
        <p:nvPicPr>
          <p:cNvPr id="8" name="Picture 7">
            <a:extLst>
              <a:ext uri="{FF2B5EF4-FFF2-40B4-BE49-F238E27FC236}">
                <a16:creationId xmlns:a16="http://schemas.microsoft.com/office/drawing/2014/main" id="{FDDBC24A-6F4C-AB15-2458-46F0C1CF0E55}"/>
              </a:ext>
            </a:extLst>
          </p:cNvPr>
          <p:cNvPicPr>
            <a:picLocks noChangeAspect="1"/>
          </p:cNvPicPr>
          <p:nvPr/>
        </p:nvPicPr>
        <p:blipFill>
          <a:blip r:embed="rId3"/>
          <a:stretch>
            <a:fillRect/>
          </a:stretch>
        </p:blipFill>
        <p:spPr>
          <a:xfrm>
            <a:off x="1524000" y="4171170"/>
            <a:ext cx="3886200" cy="2123813"/>
          </a:xfrm>
          <a:prstGeom prst="rect">
            <a:avLst/>
          </a:prstGeom>
        </p:spPr>
      </p:pic>
      <p:sp>
        <p:nvSpPr>
          <p:cNvPr id="9" name="Right Arrow 6">
            <a:extLst>
              <a:ext uri="{FF2B5EF4-FFF2-40B4-BE49-F238E27FC236}">
                <a16:creationId xmlns:a16="http://schemas.microsoft.com/office/drawing/2014/main" id="{AB751990-DCA2-620E-8EAA-91B538E1DFF5}"/>
              </a:ext>
            </a:extLst>
          </p:cNvPr>
          <p:cNvSpPr/>
          <p:nvPr/>
        </p:nvSpPr>
        <p:spPr bwMode="auto">
          <a:xfrm flipH="1">
            <a:off x="5143500" y="5829300"/>
            <a:ext cx="5334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Right Arrow 4">
            <a:extLst>
              <a:ext uri="{FF2B5EF4-FFF2-40B4-BE49-F238E27FC236}">
                <a16:creationId xmlns:a16="http://schemas.microsoft.com/office/drawing/2014/main" id="{66254A0C-331C-2F24-08BE-C22257358D11}"/>
              </a:ext>
            </a:extLst>
          </p:cNvPr>
          <p:cNvSpPr/>
          <p:nvPr/>
        </p:nvSpPr>
        <p:spPr bwMode="auto">
          <a:xfrm>
            <a:off x="914400" y="2915554"/>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71127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294B-1523-8AE6-49FA-647313DC1647}"/>
              </a:ext>
            </a:extLst>
          </p:cNvPr>
          <p:cNvSpPr>
            <a:spLocks noGrp="1"/>
          </p:cNvSpPr>
          <p:nvPr>
            <p:ph type="title"/>
          </p:nvPr>
        </p:nvSpPr>
        <p:spPr/>
        <p:txBody>
          <a:bodyPr/>
          <a:lstStyle/>
          <a:p>
            <a:r>
              <a:rPr lang="en-US" dirty="0"/>
              <a:t>Deleting a repo (continued)</a:t>
            </a:r>
          </a:p>
        </p:txBody>
      </p:sp>
      <p:sp>
        <p:nvSpPr>
          <p:cNvPr id="4" name="Date Placeholder 3">
            <a:extLst>
              <a:ext uri="{FF2B5EF4-FFF2-40B4-BE49-F238E27FC236}">
                <a16:creationId xmlns:a16="http://schemas.microsoft.com/office/drawing/2014/main" id="{CE0968D7-9AB7-6D35-B141-96B6CA1F9893}"/>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87A72457-5822-A870-36D7-9206B5FF78C5}"/>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CDC3ABEE-0650-DC79-2785-2FA35EB6C7E4}"/>
              </a:ext>
            </a:extLst>
          </p:cNvPr>
          <p:cNvSpPr>
            <a:spLocks noGrp="1"/>
          </p:cNvSpPr>
          <p:nvPr>
            <p:ph type="sldNum" sz="quarter" idx="12"/>
          </p:nvPr>
        </p:nvSpPr>
        <p:spPr/>
        <p:txBody>
          <a:bodyPr/>
          <a:lstStyle/>
          <a:p>
            <a:fld id="{7C5CF243-786F-4254-B068-4C9F0B6EA12F}" type="slidenum">
              <a:rPr lang="en-US" altLang="en-US" smtClean="0"/>
              <a:pPr/>
              <a:t>46</a:t>
            </a:fld>
            <a:endParaRPr lang="en-US" altLang="en-US"/>
          </a:p>
        </p:txBody>
      </p:sp>
      <p:pic>
        <p:nvPicPr>
          <p:cNvPr id="7" name="Content Placeholder 6">
            <a:extLst>
              <a:ext uri="{FF2B5EF4-FFF2-40B4-BE49-F238E27FC236}">
                <a16:creationId xmlns:a16="http://schemas.microsoft.com/office/drawing/2014/main" id="{2FDFE119-7DAD-7D47-25DA-C799BC16B5F0}"/>
              </a:ext>
            </a:extLst>
          </p:cNvPr>
          <p:cNvPicPr>
            <a:picLocks noGrp="1" noChangeAspect="1"/>
          </p:cNvPicPr>
          <p:nvPr>
            <p:ph idx="1"/>
          </p:nvPr>
        </p:nvPicPr>
        <p:blipFill>
          <a:blip r:embed="rId2"/>
          <a:stretch>
            <a:fillRect/>
          </a:stretch>
        </p:blipFill>
        <p:spPr>
          <a:xfrm>
            <a:off x="1874274" y="990600"/>
            <a:ext cx="3916926" cy="2590800"/>
          </a:xfrm>
          <a:prstGeom prst="rect">
            <a:avLst/>
          </a:prstGeom>
        </p:spPr>
      </p:pic>
      <p:sp>
        <p:nvSpPr>
          <p:cNvPr id="8" name="Right Arrow 9">
            <a:extLst>
              <a:ext uri="{FF2B5EF4-FFF2-40B4-BE49-F238E27FC236}">
                <a16:creationId xmlns:a16="http://schemas.microsoft.com/office/drawing/2014/main" id="{F5BE99C8-5468-C94A-BFAF-244DF90715AE}"/>
              </a:ext>
            </a:extLst>
          </p:cNvPr>
          <p:cNvSpPr/>
          <p:nvPr/>
        </p:nvSpPr>
        <p:spPr bwMode="auto">
          <a:xfrm>
            <a:off x="1294171" y="2895600"/>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TextBox 9">
            <a:extLst>
              <a:ext uri="{FF2B5EF4-FFF2-40B4-BE49-F238E27FC236}">
                <a16:creationId xmlns:a16="http://schemas.microsoft.com/office/drawing/2014/main" id="{860B1BC3-7C93-31AC-4269-0E4B59B339DA}"/>
              </a:ext>
            </a:extLst>
          </p:cNvPr>
          <p:cNvSpPr txBox="1"/>
          <p:nvPr/>
        </p:nvSpPr>
        <p:spPr>
          <a:xfrm>
            <a:off x="1052051" y="3603523"/>
            <a:ext cx="8015749" cy="646331"/>
          </a:xfrm>
          <a:prstGeom prst="rect">
            <a:avLst/>
          </a:prstGeom>
          <a:noFill/>
        </p:spPr>
        <p:txBody>
          <a:bodyPr wrap="square">
            <a:spAutoFit/>
          </a:bodyPr>
          <a:lstStyle/>
          <a:p>
            <a:r>
              <a:rPr lang="en-US" b="1" dirty="0"/>
              <a:t>Step 4: </a:t>
            </a:r>
            <a:r>
              <a:rPr lang="en-US" dirty="0"/>
              <a:t>Click the I understand the consequences, delete this repository button. You will then be asked to confirm by entering your account password.</a:t>
            </a:r>
          </a:p>
        </p:txBody>
      </p:sp>
      <p:pic>
        <p:nvPicPr>
          <p:cNvPr id="11" name="Picture 10">
            <a:extLst>
              <a:ext uri="{FF2B5EF4-FFF2-40B4-BE49-F238E27FC236}">
                <a16:creationId xmlns:a16="http://schemas.microsoft.com/office/drawing/2014/main" id="{973AED1D-4E36-5AE4-5243-68C2C3037BEE}"/>
              </a:ext>
            </a:extLst>
          </p:cNvPr>
          <p:cNvPicPr>
            <a:picLocks noChangeAspect="1"/>
          </p:cNvPicPr>
          <p:nvPr/>
        </p:nvPicPr>
        <p:blipFill>
          <a:blip r:embed="rId3"/>
          <a:stretch>
            <a:fillRect/>
          </a:stretch>
        </p:blipFill>
        <p:spPr>
          <a:xfrm>
            <a:off x="3048000" y="4367645"/>
            <a:ext cx="1876508" cy="1894786"/>
          </a:xfrm>
          <a:prstGeom prst="rect">
            <a:avLst/>
          </a:prstGeom>
        </p:spPr>
      </p:pic>
      <p:sp>
        <p:nvSpPr>
          <p:cNvPr id="12" name="Right Arrow 10">
            <a:extLst>
              <a:ext uri="{FF2B5EF4-FFF2-40B4-BE49-F238E27FC236}">
                <a16:creationId xmlns:a16="http://schemas.microsoft.com/office/drawing/2014/main" id="{B4E23B6F-85E6-DB0D-D074-F7D2D66E70F7}"/>
              </a:ext>
            </a:extLst>
          </p:cNvPr>
          <p:cNvSpPr/>
          <p:nvPr/>
        </p:nvSpPr>
        <p:spPr bwMode="auto">
          <a:xfrm>
            <a:off x="2324100" y="5837186"/>
            <a:ext cx="609600" cy="22860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Tree>
    <p:extLst>
      <p:ext uri="{BB962C8B-B14F-4D97-AF65-F5344CB8AC3E}">
        <p14:creationId xmlns:p14="http://schemas.microsoft.com/office/powerpoint/2010/main" val="797229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9BCB-2836-87E3-304D-7143D79096D3}"/>
              </a:ext>
            </a:extLst>
          </p:cNvPr>
          <p:cNvSpPr>
            <a:spLocks noGrp="1"/>
          </p:cNvSpPr>
          <p:nvPr>
            <p:ph type="title"/>
          </p:nvPr>
        </p:nvSpPr>
        <p:spPr/>
        <p:txBody>
          <a:bodyPr/>
          <a:lstStyle/>
          <a:p>
            <a:r>
              <a:rPr lang="en-US" dirty="0"/>
              <a:t>Common GUI Clients</a:t>
            </a:r>
          </a:p>
        </p:txBody>
      </p:sp>
      <p:sp>
        <p:nvSpPr>
          <p:cNvPr id="3" name="Content Placeholder 2">
            <a:extLst>
              <a:ext uri="{FF2B5EF4-FFF2-40B4-BE49-F238E27FC236}">
                <a16:creationId xmlns:a16="http://schemas.microsoft.com/office/drawing/2014/main" id="{A4B47082-5A09-C2F1-30BE-DB77AD570B78}"/>
              </a:ext>
            </a:extLst>
          </p:cNvPr>
          <p:cNvSpPr>
            <a:spLocks noGrp="1"/>
          </p:cNvSpPr>
          <p:nvPr>
            <p:ph idx="1"/>
          </p:nvPr>
        </p:nvSpPr>
        <p:spPr/>
        <p:txBody>
          <a:bodyPr/>
          <a:lstStyle/>
          <a:p>
            <a:r>
              <a:rPr lang="en-US" dirty="0" err="1"/>
              <a:t>Sourcetree</a:t>
            </a:r>
            <a:r>
              <a:rPr lang="en-US" dirty="0"/>
              <a:t>: </a:t>
            </a:r>
            <a:r>
              <a:rPr lang="en-CA" dirty="0">
                <a:hlinkClick r:id="rId2"/>
              </a:rPr>
              <a:t>https://www.sourcetreeapp.com/</a:t>
            </a:r>
            <a:endParaRPr lang="en-CA" dirty="0"/>
          </a:p>
          <a:p>
            <a:endParaRPr lang="en-US" dirty="0"/>
          </a:p>
        </p:txBody>
      </p:sp>
      <p:sp>
        <p:nvSpPr>
          <p:cNvPr id="4" name="Date Placeholder 3">
            <a:extLst>
              <a:ext uri="{FF2B5EF4-FFF2-40B4-BE49-F238E27FC236}">
                <a16:creationId xmlns:a16="http://schemas.microsoft.com/office/drawing/2014/main" id="{8915545B-1AD5-448D-3702-EE1E0B659D57}"/>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79198329-A027-86A7-1DF8-CAD3C20377A1}"/>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20C7ADC4-B5F1-E891-18A8-06211A416D42}"/>
              </a:ext>
            </a:extLst>
          </p:cNvPr>
          <p:cNvSpPr>
            <a:spLocks noGrp="1"/>
          </p:cNvSpPr>
          <p:nvPr>
            <p:ph type="sldNum" sz="quarter" idx="12"/>
          </p:nvPr>
        </p:nvSpPr>
        <p:spPr/>
        <p:txBody>
          <a:bodyPr/>
          <a:lstStyle/>
          <a:p>
            <a:fld id="{7C5CF243-786F-4254-B068-4C9F0B6EA12F}" type="slidenum">
              <a:rPr lang="en-US" altLang="en-US" smtClean="0"/>
              <a:pPr/>
              <a:t>47</a:t>
            </a:fld>
            <a:endParaRPr lang="en-US" altLang="en-US"/>
          </a:p>
        </p:txBody>
      </p:sp>
      <p:pic>
        <p:nvPicPr>
          <p:cNvPr id="7" name="Picture 6">
            <a:extLst>
              <a:ext uri="{FF2B5EF4-FFF2-40B4-BE49-F238E27FC236}">
                <a16:creationId xmlns:a16="http://schemas.microsoft.com/office/drawing/2014/main" id="{0FDD6EF0-6570-FA3D-6DD9-98E1CA6119EE}"/>
              </a:ext>
            </a:extLst>
          </p:cNvPr>
          <p:cNvPicPr>
            <a:picLocks noChangeAspect="1"/>
          </p:cNvPicPr>
          <p:nvPr/>
        </p:nvPicPr>
        <p:blipFill>
          <a:blip r:embed="rId3"/>
          <a:stretch>
            <a:fillRect/>
          </a:stretch>
        </p:blipFill>
        <p:spPr>
          <a:xfrm>
            <a:off x="1524000" y="1600200"/>
            <a:ext cx="6729716" cy="4040231"/>
          </a:xfrm>
          <a:prstGeom prst="rect">
            <a:avLst/>
          </a:prstGeom>
        </p:spPr>
      </p:pic>
    </p:spTree>
    <p:extLst>
      <p:ext uri="{BB962C8B-B14F-4D97-AF65-F5344CB8AC3E}">
        <p14:creationId xmlns:p14="http://schemas.microsoft.com/office/powerpoint/2010/main" val="4053608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5BA9-F2ED-6E35-92E3-93836FAC52A2}"/>
              </a:ext>
            </a:extLst>
          </p:cNvPr>
          <p:cNvSpPr>
            <a:spLocks noGrp="1"/>
          </p:cNvSpPr>
          <p:nvPr>
            <p:ph type="title"/>
          </p:nvPr>
        </p:nvSpPr>
        <p:spPr/>
        <p:txBody>
          <a:bodyPr/>
          <a:lstStyle/>
          <a:p>
            <a:r>
              <a:rPr lang="en-US" dirty="0"/>
              <a:t>Common GUI Clients (continued)</a:t>
            </a:r>
          </a:p>
        </p:txBody>
      </p:sp>
      <p:sp>
        <p:nvSpPr>
          <p:cNvPr id="3" name="Content Placeholder 2">
            <a:extLst>
              <a:ext uri="{FF2B5EF4-FFF2-40B4-BE49-F238E27FC236}">
                <a16:creationId xmlns:a16="http://schemas.microsoft.com/office/drawing/2014/main" id="{68253B8A-9350-BAE2-E8DB-58F29619DE1F}"/>
              </a:ext>
            </a:extLst>
          </p:cNvPr>
          <p:cNvSpPr>
            <a:spLocks noGrp="1"/>
          </p:cNvSpPr>
          <p:nvPr>
            <p:ph idx="1"/>
          </p:nvPr>
        </p:nvSpPr>
        <p:spPr/>
        <p:txBody>
          <a:bodyPr/>
          <a:lstStyle/>
          <a:p>
            <a:r>
              <a:rPr lang="en-CA" dirty="0" err="1"/>
              <a:t>GitKraken</a:t>
            </a:r>
            <a:r>
              <a:rPr lang="en-CA" dirty="0"/>
              <a:t>: </a:t>
            </a:r>
            <a:r>
              <a:rPr lang="en-CA" dirty="0">
                <a:hlinkClick r:id="rId2"/>
              </a:rPr>
              <a:t>https://www.gitkraken.com/</a:t>
            </a:r>
            <a:endParaRPr lang="en-CA" dirty="0"/>
          </a:p>
          <a:p>
            <a:endParaRPr lang="en-US" dirty="0"/>
          </a:p>
        </p:txBody>
      </p:sp>
      <p:sp>
        <p:nvSpPr>
          <p:cNvPr id="4" name="Date Placeholder 3">
            <a:extLst>
              <a:ext uri="{FF2B5EF4-FFF2-40B4-BE49-F238E27FC236}">
                <a16:creationId xmlns:a16="http://schemas.microsoft.com/office/drawing/2014/main" id="{EBBB857A-493A-A779-882D-C757B534C567}"/>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8ADCAA69-A13E-891C-596E-1D7FC87BD6E0}"/>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A2160718-9807-E891-D0FA-BCF61499E266}"/>
              </a:ext>
            </a:extLst>
          </p:cNvPr>
          <p:cNvSpPr>
            <a:spLocks noGrp="1"/>
          </p:cNvSpPr>
          <p:nvPr>
            <p:ph type="sldNum" sz="quarter" idx="12"/>
          </p:nvPr>
        </p:nvSpPr>
        <p:spPr/>
        <p:txBody>
          <a:bodyPr/>
          <a:lstStyle/>
          <a:p>
            <a:fld id="{7C5CF243-786F-4254-B068-4C9F0B6EA12F}" type="slidenum">
              <a:rPr lang="en-US" altLang="en-US" smtClean="0"/>
              <a:pPr/>
              <a:t>48</a:t>
            </a:fld>
            <a:endParaRPr lang="en-US" altLang="en-US"/>
          </a:p>
        </p:txBody>
      </p:sp>
      <p:pic>
        <p:nvPicPr>
          <p:cNvPr id="7" name="Picture 6">
            <a:extLst>
              <a:ext uri="{FF2B5EF4-FFF2-40B4-BE49-F238E27FC236}">
                <a16:creationId xmlns:a16="http://schemas.microsoft.com/office/drawing/2014/main" id="{4897CA2A-0A21-0487-062C-4A8C181C5518}"/>
              </a:ext>
            </a:extLst>
          </p:cNvPr>
          <p:cNvPicPr>
            <a:picLocks noChangeAspect="1"/>
          </p:cNvPicPr>
          <p:nvPr/>
        </p:nvPicPr>
        <p:blipFill>
          <a:blip r:embed="rId3"/>
          <a:stretch>
            <a:fillRect/>
          </a:stretch>
        </p:blipFill>
        <p:spPr>
          <a:xfrm>
            <a:off x="1600200" y="1524000"/>
            <a:ext cx="6858000" cy="4833024"/>
          </a:xfrm>
          <a:prstGeom prst="rect">
            <a:avLst/>
          </a:prstGeom>
        </p:spPr>
      </p:pic>
    </p:spTree>
    <p:extLst>
      <p:ext uri="{BB962C8B-B14F-4D97-AF65-F5344CB8AC3E}">
        <p14:creationId xmlns:p14="http://schemas.microsoft.com/office/powerpoint/2010/main" val="2632884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10FC-DC49-1D8B-5E9E-D80D590A44E3}"/>
              </a:ext>
            </a:extLst>
          </p:cNvPr>
          <p:cNvSpPr>
            <a:spLocks noGrp="1"/>
          </p:cNvSpPr>
          <p:nvPr>
            <p:ph type="title"/>
          </p:nvPr>
        </p:nvSpPr>
        <p:spPr/>
        <p:txBody>
          <a:bodyPr/>
          <a:lstStyle/>
          <a:p>
            <a:r>
              <a:rPr lang="en-US" dirty="0"/>
              <a:t>Common GUI Clients (continued)</a:t>
            </a:r>
          </a:p>
        </p:txBody>
      </p:sp>
      <p:sp>
        <p:nvSpPr>
          <p:cNvPr id="3" name="Content Placeholder 2">
            <a:extLst>
              <a:ext uri="{FF2B5EF4-FFF2-40B4-BE49-F238E27FC236}">
                <a16:creationId xmlns:a16="http://schemas.microsoft.com/office/drawing/2014/main" id="{89B4EB03-DA07-7D2C-5025-173CEB7F9313}"/>
              </a:ext>
            </a:extLst>
          </p:cNvPr>
          <p:cNvSpPr>
            <a:spLocks noGrp="1"/>
          </p:cNvSpPr>
          <p:nvPr>
            <p:ph idx="1"/>
          </p:nvPr>
        </p:nvSpPr>
        <p:spPr/>
        <p:txBody>
          <a:bodyPr/>
          <a:lstStyle/>
          <a:p>
            <a:r>
              <a:rPr lang="en-CA" dirty="0"/>
              <a:t>GitHub Desktop: </a:t>
            </a:r>
            <a:r>
              <a:rPr lang="en-CA" dirty="0">
                <a:hlinkClick r:id="rId2"/>
              </a:rPr>
              <a:t>https://desktop.github.com/</a:t>
            </a:r>
            <a:endParaRPr lang="en-CA" dirty="0"/>
          </a:p>
          <a:p>
            <a:endParaRPr lang="en-US" dirty="0"/>
          </a:p>
        </p:txBody>
      </p:sp>
      <p:sp>
        <p:nvSpPr>
          <p:cNvPr id="4" name="Date Placeholder 3">
            <a:extLst>
              <a:ext uri="{FF2B5EF4-FFF2-40B4-BE49-F238E27FC236}">
                <a16:creationId xmlns:a16="http://schemas.microsoft.com/office/drawing/2014/main" id="{FAEC81EB-A81C-2D6F-D416-0DE68C06C860}"/>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68AA4252-7B1C-9AB1-BE2F-14E5B0F90E64}"/>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D1ADFA41-BC08-DEBB-014B-EFD064AE74C1}"/>
              </a:ext>
            </a:extLst>
          </p:cNvPr>
          <p:cNvSpPr>
            <a:spLocks noGrp="1"/>
          </p:cNvSpPr>
          <p:nvPr>
            <p:ph type="sldNum" sz="quarter" idx="12"/>
          </p:nvPr>
        </p:nvSpPr>
        <p:spPr/>
        <p:txBody>
          <a:bodyPr/>
          <a:lstStyle/>
          <a:p>
            <a:fld id="{7C5CF243-786F-4254-B068-4C9F0B6EA12F}" type="slidenum">
              <a:rPr lang="en-US" altLang="en-US" smtClean="0"/>
              <a:pPr/>
              <a:t>49</a:t>
            </a:fld>
            <a:endParaRPr lang="en-US" altLang="en-US"/>
          </a:p>
        </p:txBody>
      </p:sp>
      <p:pic>
        <p:nvPicPr>
          <p:cNvPr id="7" name="Picture 6">
            <a:extLst>
              <a:ext uri="{FF2B5EF4-FFF2-40B4-BE49-F238E27FC236}">
                <a16:creationId xmlns:a16="http://schemas.microsoft.com/office/drawing/2014/main" id="{BF3E8914-FF3D-6459-EBEE-F3232AC2706F}"/>
              </a:ext>
            </a:extLst>
          </p:cNvPr>
          <p:cNvPicPr>
            <a:picLocks noChangeAspect="1"/>
          </p:cNvPicPr>
          <p:nvPr/>
        </p:nvPicPr>
        <p:blipFill>
          <a:blip r:embed="rId3"/>
          <a:stretch>
            <a:fillRect/>
          </a:stretch>
        </p:blipFill>
        <p:spPr>
          <a:xfrm>
            <a:off x="1714500" y="1524000"/>
            <a:ext cx="6400800" cy="4510822"/>
          </a:xfrm>
          <a:prstGeom prst="rect">
            <a:avLst/>
          </a:prstGeom>
        </p:spPr>
      </p:pic>
    </p:spTree>
    <p:extLst>
      <p:ext uri="{BB962C8B-B14F-4D97-AF65-F5344CB8AC3E}">
        <p14:creationId xmlns:p14="http://schemas.microsoft.com/office/powerpoint/2010/main" val="124286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8F4F-2A0C-C5A9-A586-00C77957FB98}"/>
              </a:ext>
            </a:extLst>
          </p:cNvPr>
          <p:cNvSpPr>
            <a:spLocks noGrp="1"/>
          </p:cNvSpPr>
          <p:nvPr>
            <p:ph type="title"/>
          </p:nvPr>
        </p:nvSpPr>
        <p:spPr/>
        <p:txBody>
          <a:bodyPr/>
          <a:lstStyle/>
          <a:p>
            <a:r>
              <a:rPr lang="en-US" dirty="0"/>
              <a:t>Why do you need to use Version Control?</a:t>
            </a:r>
          </a:p>
        </p:txBody>
      </p:sp>
      <p:sp>
        <p:nvSpPr>
          <p:cNvPr id="3" name="Content Placeholder 2">
            <a:extLst>
              <a:ext uri="{FF2B5EF4-FFF2-40B4-BE49-F238E27FC236}">
                <a16:creationId xmlns:a16="http://schemas.microsoft.com/office/drawing/2014/main" id="{2C808B0B-16B1-EE5A-910C-D233D93CF14A}"/>
              </a:ext>
            </a:extLst>
          </p:cNvPr>
          <p:cNvSpPr>
            <a:spLocks noGrp="1"/>
          </p:cNvSpPr>
          <p:nvPr>
            <p:ph idx="1"/>
          </p:nvPr>
        </p:nvSpPr>
        <p:spPr/>
        <p:txBody>
          <a:bodyPr/>
          <a:lstStyle/>
          <a:p>
            <a:r>
              <a:rPr lang="en-US" sz="1800" dirty="0"/>
              <a:t>Have you ever worked on a text project or on code that requires you to recall the specific changes made to each file? If yes, how did you manage and control each version?</a:t>
            </a:r>
          </a:p>
          <a:p>
            <a:endParaRPr lang="en-US" sz="1800" dirty="0"/>
          </a:p>
          <a:p>
            <a:r>
              <a:rPr lang="en-US" sz="1800" dirty="0"/>
              <a:t>Maybe you tried to duplicate and rename the files with suffixes like “review,” “fixed,” or “final”? </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figure above demonstrates what many people do to deal with file changes. </a:t>
            </a:r>
          </a:p>
          <a:p>
            <a:r>
              <a:rPr lang="en-US" sz="1800" dirty="0"/>
              <a:t>As you can see, this has the potential to go out of hand very quickly. </a:t>
            </a:r>
          </a:p>
          <a:p>
            <a:r>
              <a:rPr lang="en-US" sz="1800" dirty="0"/>
              <a:t>It is very easy to forget which file is which and what has changed between them.</a:t>
            </a:r>
            <a:endParaRPr lang="en-CA" sz="1800" dirty="0"/>
          </a:p>
          <a:p>
            <a:endParaRPr lang="en-US" dirty="0"/>
          </a:p>
        </p:txBody>
      </p:sp>
      <p:sp>
        <p:nvSpPr>
          <p:cNvPr id="4" name="Date Placeholder 3">
            <a:extLst>
              <a:ext uri="{FF2B5EF4-FFF2-40B4-BE49-F238E27FC236}">
                <a16:creationId xmlns:a16="http://schemas.microsoft.com/office/drawing/2014/main" id="{E25DC88C-022B-CE6A-A98D-BDFE48F7B17F}"/>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0BA62263-CC49-4BFE-BCEA-9852DD3A376E}"/>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B8EFC4A7-ADB7-A332-86B0-A06DBAD2F380}"/>
              </a:ext>
            </a:extLst>
          </p:cNvPr>
          <p:cNvSpPr>
            <a:spLocks noGrp="1"/>
          </p:cNvSpPr>
          <p:nvPr>
            <p:ph type="sldNum" sz="quarter" idx="12"/>
          </p:nvPr>
        </p:nvSpPr>
        <p:spPr/>
        <p:txBody>
          <a:bodyPr/>
          <a:lstStyle/>
          <a:p>
            <a:fld id="{7C5CF243-786F-4254-B068-4C9F0B6EA12F}" type="slidenum">
              <a:rPr lang="en-US" altLang="en-US" smtClean="0"/>
              <a:pPr/>
              <a:t>5</a:t>
            </a:fld>
            <a:endParaRPr lang="en-US" altLang="en-US"/>
          </a:p>
        </p:txBody>
      </p:sp>
      <p:pic>
        <p:nvPicPr>
          <p:cNvPr id="7" name="Picture 6">
            <a:extLst>
              <a:ext uri="{FF2B5EF4-FFF2-40B4-BE49-F238E27FC236}">
                <a16:creationId xmlns:a16="http://schemas.microsoft.com/office/drawing/2014/main" id="{2342D446-F797-5915-D2BA-6F0540E2C756}"/>
              </a:ext>
            </a:extLst>
          </p:cNvPr>
          <p:cNvPicPr>
            <a:picLocks noChangeAspect="1"/>
          </p:cNvPicPr>
          <p:nvPr/>
        </p:nvPicPr>
        <p:blipFill>
          <a:blip r:embed="rId2"/>
          <a:stretch>
            <a:fillRect/>
          </a:stretch>
        </p:blipFill>
        <p:spPr>
          <a:xfrm>
            <a:off x="1321329" y="2971800"/>
            <a:ext cx="6501342" cy="1572576"/>
          </a:xfrm>
          <a:prstGeom prst="rect">
            <a:avLst/>
          </a:prstGeom>
        </p:spPr>
      </p:pic>
    </p:spTree>
    <p:extLst>
      <p:ext uri="{BB962C8B-B14F-4D97-AF65-F5344CB8AC3E}">
        <p14:creationId xmlns:p14="http://schemas.microsoft.com/office/powerpoint/2010/main" val="183257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2743-DE9C-E6A6-5E91-55A8867BE4B0}"/>
              </a:ext>
            </a:extLst>
          </p:cNvPr>
          <p:cNvSpPr>
            <a:spLocks noGrp="1"/>
          </p:cNvSpPr>
          <p:nvPr>
            <p:ph type="title"/>
          </p:nvPr>
        </p:nvSpPr>
        <p:spPr/>
        <p:txBody>
          <a:bodyPr/>
          <a:lstStyle/>
          <a:p>
            <a:r>
              <a:rPr lang="en-US" dirty="0"/>
              <a:t>Why do you need to use Version Control?</a:t>
            </a:r>
          </a:p>
        </p:txBody>
      </p:sp>
      <p:sp>
        <p:nvSpPr>
          <p:cNvPr id="3" name="Content Placeholder 2">
            <a:extLst>
              <a:ext uri="{FF2B5EF4-FFF2-40B4-BE49-F238E27FC236}">
                <a16:creationId xmlns:a16="http://schemas.microsoft.com/office/drawing/2014/main" id="{84E710B7-C2EB-8A43-467D-4DD31FB1C063}"/>
              </a:ext>
            </a:extLst>
          </p:cNvPr>
          <p:cNvSpPr>
            <a:spLocks noGrp="1"/>
          </p:cNvSpPr>
          <p:nvPr>
            <p:ph idx="1"/>
          </p:nvPr>
        </p:nvSpPr>
        <p:spPr/>
        <p:txBody>
          <a:bodyPr/>
          <a:lstStyle/>
          <a:p>
            <a:r>
              <a:rPr lang="en-US" sz="2000" dirty="0"/>
              <a:t>To track versions, one idea is to compress the files and append timestamps to the names so that the versions are arranged by date of creation.</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The solution shown in figure above appears to be the perfect system until you realize that even though the versions are tracked, there is no way to know what the contents and descriptions are of each version</a:t>
            </a:r>
          </a:p>
        </p:txBody>
      </p:sp>
      <p:sp>
        <p:nvSpPr>
          <p:cNvPr id="4" name="Date Placeholder 3">
            <a:extLst>
              <a:ext uri="{FF2B5EF4-FFF2-40B4-BE49-F238E27FC236}">
                <a16:creationId xmlns:a16="http://schemas.microsoft.com/office/drawing/2014/main" id="{3664CE96-C226-0AA3-895E-3137FB769C63}"/>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7A7D6E89-CF0E-D399-B85F-85A31D6517E9}"/>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7CFB160B-F690-F5A5-9CC1-E1A9C002D142}"/>
              </a:ext>
            </a:extLst>
          </p:cNvPr>
          <p:cNvSpPr>
            <a:spLocks noGrp="1"/>
          </p:cNvSpPr>
          <p:nvPr>
            <p:ph type="sldNum" sz="quarter" idx="12"/>
          </p:nvPr>
        </p:nvSpPr>
        <p:spPr/>
        <p:txBody>
          <a:bodyPr/>
          <a:lstStyle/>
          <a:p>
            <a:fld id="{7C5CF243-786F-4254-B068-4C9F0B6EA12F}" type="slidenum">
              <a:rPr lang="en-US" altLang="en-US" smtClean="0"/>
              <a:pPr/>
              <a:t>6</a:t>
            </a:fld>
            <a:endParaRPr lang="en-US" altLang="en-US"/>
          </a:p>
        </p:txBody>
      </p:sp>
      <p:pic>
        <p:nvPicPr>
          <p:cNvPr id="7" name="Picture 6">
            <a:extLst>
              <a:ext uri="{FF2B5EF4-FFF2-40B4-BE49-F238E27FC236}">
                <a16:creationId xmlns:a16="http://schemas.microsoft.com/office/drawing/2014/main" id="{716F4489-EBDA-8C90-FE8E-AA43CECA6F72}"/>
              </a:ext>
            </a:extLst>
          </p:cNvPr>
          <p:cNvPicPr>
            <a:picLocks noChangeAspect="1"/>
          </p:cNvPicPr>
          <p:nvPr/>
        </p:nvPicPr>
        <p:blipFill>
          <a:blip r:embed="rId2"/>
          <a:stretch>
            <a:fillRect/>
          </a:stretch>
        </p:blipFill>
        <p:spPr>
          <a:xfrm>
            <a:off x="1524000" y="2362200"/>
            <a:ext cx="5439834" cy="1815528"/>
          </a:xfrm>
          <a:prstGeom prst="rect">
            <a:avLst/>
          </a:prstGeom>
        </p:spPr>
      </p:pic>
    </p:spTree>
    <p:extLst>
      <p:ext uri="{BB962C8B-B14F-4D97-AF65-F5344CB8AC3E}">
        <p14:creationId xmlns:p14="http://schemas.microsoft.com/office/powerpoint/2010/main" val="3863495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EE69-FC6C-A120-12B7-465461B138BF}"/>
              </a:ext>
            </a:extLst>
          </p:cNvPr>
          <p:cNvSpPr>
            <a:spLocks noGrp="1"/>
          </p:cNvSpPr>
          <p:nvPr>
            <p:ph type="title"/>
          </p:nvPr>
        </p:nvSpPr>
        <p:spPr/>
        <p:txBody>
          <a:bodyPr/>
          <a:lstStyle/>
          <a:p>
            <a:r>
              <a:rPr lang="en-US" dirty="0"/>
              <a:t>Why do you need to use Version Control?</a:t>
            </a:r>
          </a:p>
        </p:txBody>
      </p:sp>
      <p:sp>
        <p:nvSpPr>
          <p:cNvPr id="3" name="Content Placeholder 2">
            <a:extLst>
              <a:ext uri="{FF2B5EF4-FFF2-40B4-BE49-F238E27FC236}">
                <a16:creationId xmlns:a16="http://schemas.microsoft.com/office/drawing/2014/main" id="{C35482DD-B4F9-6200-07B5-D424C75B4510}"/>
              </a:ext>
            </a:extLst>
          </p:cNvPr>
          <p:cNvSpPr>
            <a:spLocks noGrp="1"/>
          </p:cNvSpPr>
          <p:nvPr>
            <p:ph idx="1"/>
          </p:nvPr>
        </p:nvSpPr>
        <p:spPr/>
        <p:txBody>
          <a:bodyPr/>
          <a:lstStyle/>
          <a:p>
            <a:r>
              <a:rPr lang="en-US" sz="1800" dirty="0"/>
              <a:t>To remediate that situation, some developers use a solution like the one showed in the figure below, which is to put the change summary of each version in a separate file.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That should do it, right? Not quite, you would still need a way to compare each version and every file change. </a:t>
            </a:r>
          </a:p>
          <a:p>
            <a:endParaRPr lang="en-US" sz="1800" dirty="0"/>
          </a:p>
          <a:p>
            <a:r>
              <a:rPr lang="en-US" sz="1800" dirty="0"/>
              <a:t>There is no way to do this in that system; you just need to memorize everything you did. And if the project gets big, the folder just gets bigger with each version.</a:t>
            </a:r>
            <a:endParaRPr lang="en-CA" sz="1800" dirty="0"/>
          </a:p>
          <a:p>
            <a:endParaRPr lang="en-US" dirty="0"/>
          </a:p>
        </p:txBody>
      </p:sp>
      <p:sp>
        <p:nvSpPr>
          <p:cNvPr id="4" name="Date Placeholder 3">
            <a:extLst>
              <a:ext uri="{FF2B5EF4-FFF2-40B4-BE49-F238E27FC236}">
                <a16:creationId xmlns:a16="http://schemas.microsoft.com/office/drawing/2014/main" id="{95912BDD-C292-D3A0-4C1D-6D044874935A}"/>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D5149BE8-07BD-748B-6545-9970A588A64D}"/>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007DB62A-38FB-6553-15CC-A20424CAE771}"/>
              </a:ext>
            </a:extLst>
          </p:cNvPr>
          <p:cNvSpPr>
            <a:spLocks noGrp="1"/>
          </p:cNvSpPr>
          <p:nvPr>
            <p:ph type="sldNum" sz="quarter" idx="12"/>
          </p:nvPr>
        </p:nvSpPr>
        <p:spPr/>
        <p:txBody>
          <a:bodyPr/>
          <a:lstStyle/>
          <a:p>
            <a:fld id="{7C5CF243-786F-4254-B068-4C9F0B6EA12F}" type="slidenum">
              <a:rPr lang="en-US" altLang="en-US" smtClean="0"/>
              <a:pPr/>
              <a:t>7</a:t>
            </a:fld>
            <a:endParaRPr lang="en-US" altLang="en-US"/>
          </a:p>
        </p:txBody>
      </p:sp>
      <p:pic>
        <p:nvPicPr>
          <p:cNvPr id="7" name="Picture 6">
            <a:extLst>
              <a:ext uri="{FF2B5EF4-FFF2-40B4-BE49-F238E27FC236}">
                <a16:creationId xmlns:a16="http://schemas.microsoft.com/office/drawing/2014/main" id="{50BD79D9-503B-04C3-EC0B-CE67E0ACEC0E}"/>
              </a:ext>
            </a:extLst>
          </p:cNvPr>
          <p:cNvPicPr>
            <a:picLocks noChangeAspect="1"/>
          </p:cNvPicPr>
          <p:nvPr/>
        </p:nvPicPr>
        <p:blipFill>
          <a:blip r:embed="rId2"/>
          <a:stretch>
            <a:fillRect/>
          </a:stretch>
        </p:blipFill>
        <p:spPr>
          <a:xfrm>
            <a:off x="2422842" y="1905000"/>
            <a:ext cx="4298316" cy="2525097"/>
          </a:xfrm>
          <a:prstGeom prst="rect">
            <a:avLst/>
          </a:prstGeom>
        </p:spPr>
      </p:pic>
    </p:spTree>
    <p:extLst>
      <p:ext uri="{BB962C8B-B14F-4D97-AF65-F5344CB8AC3E}">
        <p14:creationId xmlns:p14="http://schemas.microsoft.com/office/powerpoint/2010/main" val="2117616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8FB4-4295-3DAA-0C77-6A7F0F23BC42}"/>
              </a:ext>
            </a:extLst>
          </p:cNvPr>
          <p:cNvSpPr>
            <a:spLocks noGrp="1"/>
          </p:cNvSpPr>
          <p:nvPr>
            <p:ph type="title"/>
          </p:nvPr>
        </p:nvSpPr>
        <p:spPr/>
        <p:txBody>
          <a:bodyPr/>
          <a:lstStyle/>
          <a:p>
            <a:r>
              <a:rPr lang="en-US" dirty="0"/>
              <a:t>Why do you need to use Version Control?</a:t>
            </a:r>
          </a:p>
        </p:txBody>
      </p:sp>
      <p:sp>
        <p:nvSpPr>
          <p:cNvPr id="3" name="Content Placeholder 2">
            <a:extLst>
              <a:ext uri="{FF2B5EF4-FFF2-40B4-BE49-F238E27FC236}">
                <a16:creationId xmlns:a16="http://schemas.microsoft.com/office/drawing/2014/main" id="{39210A5A-4F77-DC84-8B0E-471F78EC5857}"/>
              </a:ext>
            </a:extLst>
          </p:cNvPr>
          <p:cNvSpPr>
            <a:spLocks noGrp="1"/>
          </p:cNvSpPr>
          <p:nvPr>
            <p:ph idx="1"/>
          </p:nvPr>
        </p:nvSpPr>
        <p:spPr/>
        <p:txBody>
          <a:bodyPr/>
          <a:lstStyle/>
          <a:p>
            <a:r>
              <a:rPr lang="en-US" sz="1800" dirty="0"/>
              <a:t>What happens when </a:t>
            </a:r>
            <a:r>
              <a:rPr lang="en-US" sz="1800" b="1" dirty="0"/>
              <a:t>another developer </a:t>
            </a:r>
            <a:r>
              <a:rPr lang="en-US" sz="1800" dirty="0"/>
              <a:t>joins your team? </a:t>
            </a:r>
          </a:p>
          <a:p>
            <a:endParaRPr lang="en-US" sz="1800" dirty="0"/>
          </a:p>
          <a:p>
            <a:r>
              <a:rPr lang="en-US" sz="1800" dirty="0"/>
              <a:t>Would you email each other the files or versions you edited? Or work on the same </a:t>
            </a:r>
            <a:r>
              <a:rPr lang="en-US" sz="1800" b="1" dirty="0"/>
              <a:t>google drive </a:t>
            </a:r>
            <a:r>
              <a:rPr lang="en-US" sz="1800" dirty="0"/>
              <a:t>folder? In the last case, how would you know who is working on which file and what changed? </a:t>
            </a:r>
          </a:p>
          <a:p>
            <a:endParaRPr lang="en-US" sz="1800" dirty="0"/>
          </a:p>
          <a:p>
            <a:r>
              <a:rPr lang="en-US" sz="1800" dirty="0"/>
              <a:t>And lastly, have you ever felt the need to undo a change you made years ago without breaking everything in the process? An unlimited and all-powerful ctrl-z?</a:t>
            </a:r>
          </a:p>
          <a:p>
            <a:endParaRPr lang="en-US" sz="1800" dirty="0"/>
          </a:p>
          <a:p>
            <a:r>
              <a:rPr lang="en-US" sz="1800" dirty="0"/>
              <a:t>What about if your files became corrupted or you had a code-base that was recently working but some unknown breaking changes broke your build?</a:t>
            </a:r>
          </a:p>
          <a:p>
            <a:endParaRPr lang="en-US" sz="1800" dirty="0"/>
          </a:p>
          <a:p>
            <a:r>
              <a:rPr lang="en-US" sz="1800" dirty="0"/>
              <a:t>All those problems are solved by using a Version Control System or VCS. </a:t>
            </a:r>
          </a:p>
          <a:p>
            <a:endParaRPr lang="en-US" sz="1800" dirty="0"/>
          </a:p>
          <a:p>
            <a:r>
              <a:rPr lang="en-US" sz="1800" dirty="0"/>
              <a:t>A VCS </a:t>
            </a:r>
            <a:r>
              <a:rPr lang="en-US" sz="1800" b="1" dirty="0"/>
              <a:t>tracks</a:t>
            </a:r>
            <a:r>
              <a:rPr lang="en-US" sz="1800" dirty="0"/>
              <a:t> each change you made to every file of your project and provides a simple way to compare and roll back those changes.</a:t>
            </a:r>
            <a:endParaRPr lang="en-CA" sz="1800" dirty="0"/>
          </a:p>
          <a:p>
            <a:endParaRPr lang="en-US" dirty="0"/>
          </a:p>
        </p:txBody>
      </p:sp>
      <p:sp>
        <p:nvSpPr>
          <p:cNvPr id="4" name="Date Placeholder 3">
            <a:extLst>
              <a:ext uri="{FF2B5EF4-FFF2-40B4-BE49-F238E27FC236}">
                <a16:creationId xmlns:a16="http://schemas.microsoft.com/office/drawing/2014/main" id="{B71A70F3-7B29-28E3-F427-27DCA195C874}"/>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2A5A05B2-81C5-55E2-9F6E-CE147975E251}"/>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9F2A23A4-C534-219F-EEFE-5CC230DCD14D}"/>
              </a:ext>
            </a:extLst>
          </p:cNvPr>
          <p:cNvSpPr>
            <a:spLocks noGrp="1"/>
          </p:cNvSpPr>
          <p:nvPr>
            <p:ph type="sldNum" sz="quarter" idx="12"/>
          </p:nvPr>
        </p:nvSpPr>
        <p:spPr/>
        <p:txBody>
          <a:bodyPr/>
          <a:lstStyle/>
          <a:p>
            <a:fld id="{7C5CF243-786F-4254-B068-4C9F0B6EA12F}" type="slidenum">
              <a:rPr lang="en-US" altLang="en-US" smtClean="0"/>
              <a:pPr/>
              <a:t>8</a:t>
            </a:fld>
            <a:endParaRPr lang="en-US" altLang="en-US"/>
          </a:p>
        </p:txBody>
      </p:sp>
    </p:spTree>
    <p:extLst>
      <p:ext uri="{BB962C8B-B14F-4D97-AF65-F5344CB8AC3E}">
        <p14:creationId xmlns:p14="http://schemas.microsoft.com/office/powerpoint/2010/main" val="426851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3B2E-CFA3-FB56-0415-3F0BE269DA8E}"/>
              </a:ext>
            </a:extLst>
          </p:cNvPr>
          <p:cNvSpPr>
            <a:spLocks noGrp="1"/>
          </p:cNvSpPr>
          <p:nvPr>
            <p:ph type="title"/>
          </p:nvPr>
        </p:nvSpPr>
        <p:spPr/>
        <p:txBody>
          <a:bodyPr/>
          <a:lstStyle/>
          <a:p>
            <a:r>
              <a:rPr lang="en-US" dirty="0"/>
              <a:t>Why do you need to use Version Control?</a:t>
            </a:r>
          </a:p>
        </p:txBody>
      </p:sp>
      <p:sp>
        <p:nvSpPr>
          <p:cNvPr id="3" name="Content Placeholder 2">
            <a:extLst>
              <a:ext uri="{FF2B5EF4-FFF2-40B4-BE49-F238E27FC236}">
                <a16:creationId xmlns:a16="http://schemas.microsoft.com/office/drawing/2014/main" id="{A669015A-7D4C-A4A1-0AF5-BA61F025941F}"/>
              </a:ext>
            </a:extLst>
          </p:cNvPr>
          <p:cNvSpPr>
            <a:spLocks noGrp="1"/>
          </p:cNvSpPr>
          <p:nvPr>
            <p:ph idx="1"/>
          </p:nvPr>
        </p:nvSpPr>
        <p:spPr/>
        <p:txBody>
          <a:bodyPr/>
          <a:lstStyle/>
          <a:p>
            <a:r>
              <a:rPr lang="en-US" sz="2000" dirty="0"/>
              <a:t>Each </a:t>
            </a:r>
            <a:r>
              <a:rPr lang="en-US" sz="2000" b="1" dirty="0"/>
              <a:t>version</a:t>
            </a:r>
            <a:r>
              <a:rPr lang="en-US" sz="2000" dirty="0"/>
              <a:t> of the project is also accompanied by the </a:t>
            </a:r>
            <a:r>
              <a:rPr lang="en-US" sz="2000" b="1" dirty="0"/>
              <a:t>description</a:t>
            </a:r>
            <a:r>
              <a:rPr lang="en-US" sz="2000" dirty="0"/>
              <a:t> of the changes made along with a list of the new or edited files. </a:t>
            </a:r>
          </a:p>
          <a:p>
            <a:endParaRPr lang="en-US" sz="2000" dirty="0"/>
          </a:p>
          <a:p>
            <a:r>
              <a:rPr lang="en-US" sz="2000" dirty="0"/>
              <a:t>When more people join the project, a VCS can show exactly who edited a particular file on a specific time. </a:t>
            </a:r>
          </a:p>
          <a:p>
            <a:endParaRPr lang="en-US" sz="2000" dirty="0"/>
          </a:p>
          <a:p>
            <a:r>
              <a:rPr lang="en-US" sz="2000" dirty="0"/>
              <a:t>All of that makes you gain precious time for your project because you can focus on writing code instead of spending time tracking each change. </a:t>
            </a:r>
          </a:p>
          <a:p>
            <a:endParaRPr lang="en-US" sz="2000" dirty="0"/>
          </a:p>
          <a:p>
            <a:r>
              <a:rPr lang="en-US" sz="2000" dirty="0"/>
              <a:t>So to sum up, the main reasons to use a Version Control System are:</a:t>
            </a:r>
          </a:p>
          <a:p>
            <a:pPr lvl="1"/>
            <a:r>
              <a:rPr lang="en-US" sz="2000" b="1" dirty="0"/>
              <a:t>Backup</a:t>
            </a:r>
            <a:r>
              <a:rPr lang="en-US" sz="2000" dirty="0"/>
              <a:t> (with the ability to roll back any changes)</a:t>
            </a:r>
          </a:p>
          <a:p>
            <a:pPr lvl="1"/>
            <a:r>
              <a:rPr lang="en-US" sz="2000" b="1" dirty="0"/>
              <a:t>Collaboration</a:t>
            </a:r>
            <a:r>
              <a:rPr lang="en-US" sz="2000" dirty="0"/>
              <a:t> (teamwork)</a:t>
            </a:r>
          </a:p>
          <a:p>
            <a:pPr lvl="1"/>
            <a:r>
              <a:rPr lang="en-US" sz="2000" b="1" dirty="0"/>
              <a:t>Version Control </a:t>
            </a:r>
            <a:r>
              <a:rPr lang="en-US" sz="2000" dirty="0"/>
              <a:t>(tracking changes)</a:t>
            </a:r>
            <a:endParaRPr lang="en-CA" sz="2000" dirty="0"/>
          </a:p>
          <a:p>
            <a:endParaRPr lang="en-US" dirty="0"/>
          </a:p>
        </p:txBody>
      </p:sp>
      <p:sp>
        <p:nvSpPr>
          <p:cNvPr id="4" name="Date Placeholder 3">
            <a:extLst>
              <a:ext uri="{FF2B5EF4-FFF2-40B4-BE49-F238E27FC236}">
                <a16:creationId xmlns:a16="http://schemas.microsoft.com/office/drawing/2014/main" id="{5D4FABE0-0D58-066E-D132-8EF94AFB68E6}"/>
              </a:ext>
            </a:extLst>
          </p:cNvPr>
          <p:cNvSpPr>
            <a:spLocks noGrp="1"/>
          </p:cNvSpPr>
          <p:nvPr>
            <p:ph type="dt" sz="half" idx="10"/>
          </p:nvPr>
        </p:nvSpPr>
        <p:spPr/>
        <p:txBody>
          <a:bodyPr/>
          <a:lstStyle/>
          <a:p>
            <a:pPr>
              <a:defRPr/>
            </a:pPr>
            <a:fld id="{C9C54A8A-EC83-4BC5-B48C-A23671E55882}" type="datetime1">
              <a:rPr lang="en-US" smtClean="0"/>
              <a:t>6/7/2023</a:t>
            </a:fld>
            <a:endParaRPr lang="en-US"/>
          </a:p>
        </p:txBody>
      </p:sp>
      <p:sp>
        <p:nvSpPr>
          <p:cNvPr id="5" name="Footer Placeholder 4">
            <a:extLst>
              <a:ext uri="{FF2B5EF4-FFF2-40B4-BE49-F238E27FC236}">
                <a16:creationId xmlns:a16="http://schemas.microsoft.com/office/drawing/2014/main" id="{25CCDAE5-0A63-5337-5B50-05CA030C70B4}"/>
              </a:ext>
            </a:extLst>
          </p:cNvPr>
          <p:cNvSpPr>
            <a:spLocks noGrp="1"/>
          </p:cNvSpPr>
          <p:nvPr>
            <p:ph type="ftr" sz="quarter" idx="11"/>
          </p:nvPr>
        </p:nvSpPr>
        <p:spPr/>
        <p:txBody>
          <a:bodyPr/>
          <a:lstStyle/>
          <a:p>
            <a:pPr>
              <a:defRPr/>
            </a:pPr>
            <a:r>
              <a:rPr lang="en-US"/>
              <a:t>Web Application Development</a:t>
            </a:r>
            <a:endParaRPr lang="en-US" dirty="0"/>
          </a:p>
        </p:txBody>
      </p:sp>
      <p:sp>
        <p:nvSpPr>
          <p:cNvPr id="6" name="Slide Number Placeholder 5">
            <a:extLst>
              <a:ext uri="{FF2B5EF4-FFF2-40B4-BE49-F238E27FC236}">
                <a16:creationId xmlns:a16="http://schemas.microsoft.com/office/drawing/2014/main" id="{909E28FD-72CD-5953-44E3-A894C0752BA0}"/>
              </a:ext>
            </a:extLst>
          </p:cNvPr>
          <p:cNvSpPr>
            <a:spLocks noGrp="1"/>
          </p:cNvSpPr>
          <p:nvPr>
            <p:ph type="sldNum" sz="quarter" idx="12"/>
          </p:nvPr>
        </p:nvSpPr>
        <p:spPr/>
        <p:txBody>
          <a:bodyPr/>
          <a:lstStyle/>
          <a:p>
            <a:fld id="{7C5CF243-786F-4254-B068-4C9F0B6EA12F}" type="slidenum">
              <a:rPr lang="en-US" altLang="en-US" smtClean="0"/>
              <a:pPr/>
              <a:t>9</a:t>
            </a:fld>
            <a:endParaRPr lang="en-US" altLang="en-US"/>
          </a:p>
        </p:txBody>
      </p:sp>
    </p:spTree>
    <p:extLst>
      <p:ext uri="{BB962C8B-B14F-4D97-AF65-F5344CB8AC3E}">
        <p14:creationId xmlns:p14="http://schemas.microsoft.com/office/powerpoint/2010/main" val="222269177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7162</TotalTime>
  <Words>2728</Words>
  <Application>Microsoft Office PowerPoint</Application>
  <PresentationFormat>On-screen Show (4:3)</PresentationFormat>
  <Paragraphs>389</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Consolas</vt:lpstr>
      <vt:lpstr>Helvetica Neue</vt:lpstr>
      <vt:lpstr>Times</vt:lpstr>
      <vt:lpstr>Times New Roman</vt:lpstr>
      <vt:lpstr>Wingdings</vt:lpstr>
      <vt:lpstr>Default Design</vt:lpstr>
      <vt:lpstr>Web Application Development</vt:lpstr>
      <vt:lpstr>Version Control</vt:lpstr>
      <vt:lpstr>Version Control</vt:lpstr>
      <vt:lpstr>PowerPoint Presentation</vt:lpstr>
      <vt:lpstr>Why do you need to use Version Control?</vt:lpstr>
      <vt:lpstr>Why do you need to use Version Control?</vt:lpstr>
      <vt:lpstr>Why do you need to use Version Control?</vt:lpstr>
      <vt:lpstr>Why do you need to use Version Control?</vt:lpstr>
      <vt:lpstr>Why do you need to use Version Control?</vt:lpstr>
      <vt:lpstr>History of Version Control</vt:lpstr>
      <vt:lpstr>History of Version Control (continued)</vt:lpstr>
      <vt:lpstr>History of Version Control (continued)</vt:lpstr>
      <vt:lpstr>Common Terminologies</vt:lpstr>
      <vt:lpstr>Common Terminologies</vt:lpstr>
      <vt:lpstr>Common Terminologies</vt:lpstr>
      <vt:lpstr>Git Basic WorkFlow</vt:lpstr>
      <vt:lpstr>The Three Stages of Making a commit</vt:lpstr>
      <vt:lpstr>The Three Stages of making a commit</vt:lpstr>
      <vt:lpstr>The Three Stages of Making a commit</vt:lpstr>
      <vt:lpstr>The Command Line</vt:lpstr>
      <vt:lpstr>The Command Line</vt:lpstr>
      <vt:lpstr>Installing git</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Installing Git (continued)</vt:lpstr>
      <vt:lpstr>First Time Git Setup</vt:lpstr>
      <vt:lpstr>Git Basics</vt:lpstr>
      <vt:lpstr>Git Basics (continued)</vt:lpstr>
      <vt:lpstr>Navigating GitHub</vt:lpstr>
      <vt:lpstr>Setting Up a GitHub Account</vt:lpstr>
      <vt:lpstr>Creating your first repo on GitHub</vt:lpstr>
      <vt:lpstr>Creating your first repo on GitHub (continued)</vt:lpstr>
      <vt:lpstr>Creating your first repo on GitHub (continued)</vt:lpstr>
      <vt:lpstr>Connecting your local repo to your GitHub repo</vt:lpstr>
      <vt:lpstr>Connecting your local repo to your GitHub repo (continued)</vt:lpstr>
      <vt:lpstr>Deleting a repo</vt:lpstr>
      <vt:lpstr>Deleting a repo (continued)</vt:lpstr>
      <vt:lpstr>Common GUI Clients</vt:lpstr>
      <vt:lpstr>Common GUI Clients (continued)</vt:lpstr>
      <vt:lpstr>Common GUI Clients (continued)</vt:lpstr>
    </vt:vector>
  </TitlesOfParts>
  <Company>CentennialCollege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ILIA</dc:creator>
  <cp:lastModifiedBy>Blessing Ajiboye</cp:lastModifiedBy>
  <cp:revision>843</cp:revision>
  <dcterms:created xsi:type="dcterms:W3CDTF">2008-05-26T16:51:35Z</dcterms:created>
  <dcterms:modified xsi:type="dcterms:W3CDTF">2023-06-07T13:44:24Z</dcterms:modified>
</cp:coreProperties>
</file>